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4" r:id="rId5"/>
  </p:sldMasterIdLst>
  <p:notesMasterIdLst>
    <p:notesMasterId r:id="rId14"/>
  </p:notesMasterIdLst>
  <p:sldIdLst>
    <p:sldId id="763" r:id="rId6"/>
    <p:sldId id="751" r:id="rId7"/>
    <p:sldId id="752" r:id="rId8"/>
    <p:sldId id="755" r:id="rId9"/>
    <p:sldId id="308" r:id="rId10"/>
    <p:sldId id="302" r:id="rId11"/>
    <p:sldId id="768" r:id="rId12"/>
    <p:sldId id="76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2B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20" autoAdjust="0"/>
    <p:restoredTop sz="70104" autoAdjust="0"/>
  </p:normalViewPr>
  <p:slideViewPr>
    <p:cSldViewPr snapToGrid="0">
      <p:cViewPr varScale="1">
        <p:scale>
          <a:sx n="67" d="100"/>
          <a:sy n="67" d="100"/>
        </p:scale>
        <p:origin x="167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presProps" Target="presProps.xml"/><Relationship Id="rId10" Type="http://schemas.openxmlformats.org/officeDocument/2006/relationships/slide" Target="slides/slide5.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9F4E92-CA84-4D9C-9FC5-F8A5BE082DC2}" type="doc">
      <dgm:prSet loTypeId="urn:microsoft.com/office/officeart/2005/8/layout/arrow3" loCatId="relationship" qsTypeId="urn:microsoft.com/office/officeart/2005/8/quickstyle/simple1" qsCatId="simple" csTypeId="urn:microsoft.com/office/officeart/2005/8/colors/colorful5" csCatId="colorful" phldr="1"/>
      <dgm:spPr/>
      <dgm:t>
        <a:bodyPr/>
        <a:lstStyle/>
        <a:p>
          <a:endParaRPr lang="en-GB"/>
        </a:p>
      </dgm:t>
    </dgm:pt>
    <dgm:pt modelId="{CE247346-5B99-468C-9287-E24424C050E0}">
      <dgm:prSet phldrT="[Text]"/>
      <dgm:spPr/>
      <dgm:t>
        <a:bodyPr/>
        <a:lstStyle/>
        <a:p>
          <a:r>
            <a:rPr lang="en-GB" dirty="0"/>
            <a:t>Null hypothesis</a:t>
          </a:r>
        </a:p>
        <a:p>
          <a:r>
            <a:rPr lang="en-GB" dirty="0"/>
            <a:t>(status quo)</a:t>
          </a:r>
        </a:p>
      </dgm:t>
    </dgm:pt>
    <dgm:pt modelId="{BFA7A708-B77B-428F-B6FB-1E3394A6BB28}" type="parTrans" cxnId="{B6A44F06-2CB0-4F7A-B926-C5F3AC43B328}">
      <dgm:prSet/>
      <dgm:spPr/>
      <dgm:t>
        <a:bodyPr/>
        <a:lstStyle/>
        <a:p>
          <a:endParaRPr lang="en-GB"/>
        </a:p>
      </dgm:t>
    </dgm:pt>
    <dgm:pt modelId="{7E2FEB5E-7EFF-4EEF-9075-F0770D3D7733}" type="sibTrans" cxnId="{B6A44F06-2CB0-4F7A-B926-C5F3AC43B328}">
      <dgm:prSet/>
      <dgm:spPr/>
      <dgm:t>
        <a:bodyPr/>
        <a:lstStyle/>
        <a:p>
          <a:endParaRPr lang="en-GB"/>
        </a:p>
      </dgm:t>
    </dgm:pt>
    <dgm:pt modelId="{B766EAA2-A57B-42D6-B910-EA891DFA97C9}">
      <dgm:prSet phldrT="[Text]"/>
      <dgm:spPr/>
      <dgm:t>
        <a:bodyPr/>
        <a:lstStyle/>
        <a:p>
          <a:r>
            <a:rPr lang="en-GB" dirty="0"/>
            <a:t>Alternative hypothesis</a:t>
          </a:r>
        </a:p>
        <a:p>
          <a:r>
            <a:rPr lang="en-GB" dirty="0"/>
            <a:t>(state of innovation)</a:t>
          </a:r>
        </a:p>
      </dgm:t>
    </dgm:pt>
    <dgm:pt modelId="{D19A1625-4557-4D34-A088-D451B49652A1}" type="parTrans" cxnId="{608CBEF5-4B90-4767-8AD1-69AA5E283010}">
      <dgm:prSet/>
      <dgm:spPr/>
      <dgm:t>
        <a:bodyPr/>
        <a:lstStyle/>
        <a:p>
          <a:endParaRPr lang="en-GB"/>
        </a:p>
      </dgm:t>
    </dgm:pt>
    <dgm:pt modelId="{EFD86F0F-38F4-471A-B7B8-206A177D1258}" type="sibTrans" cxnId="{608CBEF5-4B90-4767-8AD1-69AA5E283010}">
      <dgm:prSet/>
      <dgm:spPr/>
      <dgm:t>
        <a:bodyPr/>
        <a:lstStyle/>
        <a:p>
          <a:endParaRPr lang="en-GB"/>
        </a:p>
      </dgm:t>
    </dgm:pt>
    <dgm:pt modelId="{FCE9DA8F-45AA-4965-8861-C2C28B793BE3}" type="pres">
      <dgm:prSet presAssocID="{829F4E92-CA84-4D9C-9FC5-F8A5BE082DC2}" presName="compositeShape" presStyleCnt="0">
        <dgm:presLayoutVars>
          <dgm:chMax val="2"/>
          <dgm:dir/>
          <dgm:resizeHandles val="exact"/>
        </dgm:presLayoutVars>
      </dgm:prSet>
      <dgm:spPr/>
    </dgm:pt>
    <dgm:pt modelId="{68063B08-79EE-4F47-B8D2-29C76A1B4640}" type="pres">
      <dgm:prSet presAssocID="{829F4E92-CA84-4D9C-9FC5-F8A5BE082DC2}" presName="divider" presStyleLbl="fgShp" presStyleIdx="0" presStyleCnt="1"/>
      <dgm:spPr/>
    </dgm:pt>
    <dgm:pt modelId="{FBE7792D-3B8D-40A9-9303-C34A2D5B395A}" type="pres">
      <dgm:prSet presAssocID="{CE247346-5B99-468C-9287-E24424C050E0}" presName="downArrow" presStyleLbl="node1" presStyleIdx="0" presStyleCnt="2"/>
      <dgm:spPr/>
    </dgm:pt>
    <dgm:pt modelId="{028DBB64-814F-418F-872A-23AA34C36CE3}" type="pres">
      <dgm:prSet presAssocID="{CE247346-5B99-468C-9287-E24424C050E0}" presName="downArrowText" presStyleLbl="revTx" presStyleIdx="0" presStyleCnt="2">
        <dgm:presLayoutVars>
          <dgm:bulletEnabled val="1"/>
        </dgm:presLayoutVars>
      </dgm:prSet>
      <dgm:spPr/>
    </dgm:pt>
    <dgm:pt modelId="{6547DE7A-6442-4C5F-949E-7D944CD97429}" type="pres">
      <dgm:prSet presAssocID="{B766EAA2-A57B-42D6-B910-EA891DFA97C9}" presName="upArrow" presStyleLbl="node1" presStyleIdx="1" presStyleCnt="2"/>
      <dgm:spPr/>
    </dgm:pt>
    <dgm:pt modelId="{BFFC5D88-05C9-48DC-923F-B093420DA6D9}" type="pres">
      <dgm:prSet presAssocID="{B766EAA2-A57B-42D6-B910-EA891DFA97C9}" presName="upArrowText" presStyleLbl="revTx" presStyleIdx="1" presStyleCnt="2">
        <dgm:presLayoutVars>
          <dgm:bulletEnabled val="1"/>
        </dgm:presLayoutVars>
      </dgm:prSet>
      <dgm:spPr/>
    </dgm:pt>
  </dgm:ptLst>
  <dgm:cxnLst>
    <dgm:cxn modelId="{B6A44F06-2CB0-4F7A-B926-C5F3AC43B328}" srcId="{829F4E92-CA84-4D9C-9FC5-F8A5BE082DC2}" destId="{CE247346-5B99-468C-9287-E24424C050E0}" srcOrd="0" destOrd="0" parTransId="{BFA7A708-B77B-428F-B6FB-1E3394A6BB28}" sibTransId="{7E2FEB5E-7EFF-4EEF-9075-F0770D3D7733}"/>
    <dgm:cxn modelId="{2D3C8227-D31B-4641-AD7E-EAEE51C4DB8E}" type="presOf" srcId="{829F4E92-CA84-4D9C-9FC5-F8A5BE082DC2}" destId="{FCE9DA8F-45AA-4965-8861-C2C28B793BE3}" srcOrd="0" destOrd="0" presId="urn:microsoft.com/office/officeart/2005/8/layout/arrow3"/>
    <dgm:cxn modelId="{B6E058CA-23E7-4CB8-942D-0B86EDFBCA7F}" type="presOf" srcId="{CE247346-5B99-468C-9287-E24424C050E0}" destId="{028DBB64-814F-418F-872A-23AA34C36CE3}" srcOrd="0" destOrd="0" presId="urn:microsoft.com/office/officeart/2005/8/layout/arrow3"/>
    <dgm:cxn modelId="{A0F8E6E9-2762-487C-99D4-CA5E610D0E07}" type="presOf" srcId="{B766EAA2-A57B-42D6-B910-EA891DFA97C9}" destId="{BFFC5D88-05C9-48DC-923F-B093420DA6D9}" srcOrd="0" destOrd="0" presId="urn:microsoft.com/office/officeart/2005/8/layout/arrow3"/>
    <dgm:cxn modelId="{608CBEF5-4B90-4767-8AD1-69AA5E283010}" srcId="{829F4E92-CA84-4D9C-9FC5-F8A5BE082DC2}" destId="{B766EAA2-A57B-42D6-B910-EA891DFA97C9}" srcOrd="1" destOrd="0" parTransId="{D19A1625-4557-4D34-A088-D451B49652A1}" sibTransId="{EFD86F0F-38F4-471A-B7B8-206A177D1258}"/>
    <dgm:cxn modelId="{3F47E764-3465-4E5F-96DB-11EF1F39A55F}" type="presParOf" srcId="{FCE9DA8F-45AA-4965-8861-C2C28B793BE3}" destId="{68063B08-79EE-4F47-B8D2-29C76A1B4640}" srcOrd="0" destOrd="0" presId="urn:microsoft.com/office/officeart/2005/8/layout/arrow3"/>
    <dgm:cxn modelId="{F7A53B59-ED13-45A8-A969-808F8537642B}" type="presParOf" srcId="{FCE9DA8F-45AA-4965-8861-C2C28B793BE3}" destId="{FBE7792D-3B8D-40A9-9303-C34A2D5B395A}" srcOrd="1" destOrd="0" presId="urn:microsoft.com/office/officeart/2005/8/layout/arrow3"/>
    <dgm:cxn modelId="{FFE99864-E5CA-4390-AAAF-EF889CB9D074}" type="presParOf" srcId="{FCE9DA8F-45AA-4965-8861-C2C28B793BE3}" destId="{028DBB64-814F-418F-872A-23AA34C36CE3}" srcOrd="2" destOrd="0" presId="urn:microsoft.com/office/officeart/2005/8/layout/arrow3"/>
    <dgm:cxn modelId="{714B67A6-1DA1-48A7-B4E8-23983E4E549C}" type="presParOf" srcId="{FCE9DA8F-45AA-4965-8861-C2C28B793BE3}" destId="{6547DE7A-6442-4C5F-949E-7D944CD97429}" srcOrd="3" destOrd="0" presId="urn:microsoft.com/office/officeart/2005/8/layout/arrow3"/>
    <dgm:cxn modelId="{8F5AD0C7-EF72-4930-B642-C24B3A80A15B}" type="presParOf" srcId="{FCE9DA8F-45AA-4965-8861-C2C28B793BE3}" destId="{BFFC5D88-05C9-48DC-923F-B093420DA6D9}" srcOrd="4" destOrd="0" presId="urn:microsoft.com/office/officeart/2005/8/layout/arrow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17A2BC-F6FE-49EC-BDCA-9197E2F2CDA1}" type="doc">
      <dgm:prSet loTypeId="urn:microsoft.com/office/officeart/2005/8/layout/cycle4" loCatId="cycle" qsTypeId="urn:microsoft.com/office/officeart/2005/8/quickstyle/simple4" qsCatId="simple" csTypeId="urn:microsoft.com/office/officeart/2005/8/colors/accent1_2" csCatId="accent1" phldr="1"/>
      <dgm:spPr/>
      <dgm:t>
        <a:bodyPr/>
        <a:lstStyle/>
        <a:p>
          <a:endParaRPr lang="en-GB"/>
        </a:p>
      </dgm:t>
    </dgm:pt>
    <dgm:pt modelId="{9A643F95-3DBD-4154-BE55-799EF957DE86}">
      <dgm:prSet phldrT="[Text]"/>
      <dgm:spPr>
        <a:solidFill>
          <a:schemeClr val="accent6"/>
        </a:solidFill>
      </dgm:spPr>
      <dgm:t>
        <a:bodyPr/>
        <a:lstStyle/>
        <a:p>
          <a:r>
            <a:rPr lang="en-GB" b="1" dirty="0"/>
            <a:t>Type 1 error</a:t>
          </a:r>
        </a:p>
        <a:p>
          <a:r>
            <a:rPr lang="en-GB" b="1" dirty="0"/>
            <a:t>(false positive)</a:t>
          </a:r>
        </a:p>
      </dgm:t>
    </dgm:pt>
    <dgm:pt modelId="{71B4C881-3B45-4682-940B-B944848E0BE1}" type="parTrans" cxnId="{E8586142-32A8-4F12-A1C5-061B22BB32DC}">
      <dgm:prSet/>
      <dgm:spPr/>
      <dgm:t>
        <a:bodyPr/>
        <a:lstStyle/>
        <a:p>
          <a:endParaRPr lang="en-GB"/>
        </a:p>
      </dgm:t>
    </dgm:pt>
    <dgm:pt modelId="{BEEFBCC6-BBDA-46AD-9952-EB26D25A229B}" type="sibTrans" cxnId="{E8586142-32A8-4F12-A1C5-061B22BB32DC}">
      <dgm:prSet/>
      <dgm:spPr/>
      <dgm:t>
        <a:bodyPr/>
        <a:lstStyle/>
        <a:p>
          <a:endParaRPr lang="en-GB"/>
        </a:p>
      </dgm:t>
    </dgm:pt>
    <dgm:pt modelId="{3C67CF5A-80A0-432D-B40B-34033B8670D7}">
      <dgm:prSet phldrT="[Text]"/>
      <dgm:spPr/>
      <dgm:t>
        <a:bodyPr/>
        <a:lstStyle/>
        <a:p>
          <a:r>
            <a:rPr lang="en-GB" b="1" dirty="0"/>
            <a:t>H0 true but rejected</a:t>
          </a:r>
        </a:p>
      </dgm:t>
    </dgm:pt>
    <dgm:pt modelId="{6A23E927-0103-4081-AAD7-3A2E2EB12C64}" type="parTrans" cxnId="{9EA8CD53-8130-499C-B3E2-EE56500D4819}">
      <dgm:prSet/>
      <dgm:spPr/>
      <dgm:t>
        <a:bodyPr/>
        <a:lstStyle/>
        <a:p>
          <a:endParaRPr lang="en-GB"/>
        </a:p>
      </dgm:t>
    </dgm:pt>
    <dgm:pt modelId="{60919150-C565-4BE6-8CE3-930415FB2573}" type="sibTrans" cxnId="{9EA8CD53-8130-499C-B3E2-EE56500D4819}">
      <dgm:prSet/>
      <dgm:spPr/>
      <dgm:t>
        <a:bodyPr/>
        <a:lstStyle/>
        <a:p>
          <a:endParaRPr lang="en-GB"/>
        </a:p>
      </dgm:t>
    </dgm:pt>
    <dgm:pt modelId="{800F788E-5764-462A-8E9B-FF170CA11521}">
      <dgm:prSet phldrT="[Text]"/>
      <dgm:spPr>
        <a:solidFill>
          <a:schemeClr val="accent6"/>
        </a:solidFill>
      </dgm:spPr>
      <dgm:t>
        <a:bodyPr/>
        <a:lstStyle/>
        <a:p>
          <a:r>
            <a:rPr lang="en-GB" b="1" dirty="0"/>
            <a:t>Correct</a:t>
          </a:r>
        </a:p>
      </dgm:t>
    </dgm:pt>
    <dgm:pt modelId="{0BE39244-3FA2-4389-A347-827BE9C9AAC3}" type="parTrans" cxnId="{1B8CB302-E577-43CE-9391-1603FAEF39EC}">
      <dgm:prSet/>
      <dgm:spPr/>
      <dgm:t>
        <a:bodyPr/>
        <a:lstStyle/>
        <a:p>
          <a:endParaRPr lang="en-GB"/>
        </a:p>
      </dgm:t>
    </dgm:pt>
    <dgm:pt modelId="{BE4DA01D-7006-4733-921A-87ED889407EC}" type="sibTrans" cxnId="{1B8CB302-E577-43CE-9391-1603FAEF39EC}">
      <dgm:prSet/>
      <dgm:spPr/>
      <dgm:t>
        <a:bodyPr/>
        <a:lstStyle/>
        <a:p>
          <a:endParaRPr lang="en-GB"/>
        </a:p>
      </dgm:t>
    </dgm:pt>
    <dgm:pt modelId="{BE03FA44-8FD3-4282-A586-8A144437BF76}">
      <dgm:prSet phldrT="[Text]"/>
      <dgm:spPr/>
      <dgm:t>
        <a:bodyPr/>
        <a:lstStyle/>
        <a:p>
          <a:r>
            <a:rPr lang="en-GB" b="1"/>
            <a:t>H0 false and rejected</a:t>
          </a:r>
          <a:endParaRPr lang="en-GB" b="1" dirty="0"/>
        </a:p>
      </dgm:t>
    </dgm:pt>
    <dgm:pt modelId="{8F559F46-DA30-4431-AC2C-F49B33319775}" type="parTrans" cxnId="{0E3B9A20-92D3-4548-AC8B-87189AA655CF}">
      <dgm:prSet/>
      <dgm:spPr/>
      <dgm:t>
        <a:bodyPr/>
        <a:lstStyle/>
        <a:p>
          <a:endParaRPr lang="en-GB"/>
        </a:p>
      </dgm:t>
    </dgm:pt>
    <dgm:pt modelId="{712C561A-75D4-4D02-B6DE-14E3EBBE9916}" type="sibTrans" cxnId="{0E3B9A20-92D3-4548-AC8B-87189AA655CF}">
      <dgm:prSet/>
      <dgm:spPr/>
      <dgm:t>
        <a:bodyPr/>
        <a:lstStyle/>
        <a:p>
          <a:endParaRPr lang="en-GB"/>
        </a:p>
      </dgm:t>
    </dgm:pt>
    <dgm:pt modelId="{FC2576D1-D326-4BB5-A48A-CEF72E673C19}">
      <dgm:prSet phldrT="[Text]"/>
      <dgm:spPr>
        <a:solidFill>
          <a:schemeClr val="accent6"/>
        </a:solidFill>
      </dgm:spPr>
      <dgm:t>
        <a:bodyPr/>
        <a:lstStyle/>
        <a:p>
          <a:r>
            <a:rPr lang="en-GB" b="1"/>
            <a:t>Type 2 error </a:t>
          </a:r>
        </a:p>
        <a:p>
          <a:r>
            <a:rPr lang="en-GB" b="1"/>
            <a:t>(false negative)</a:t>
          </a:r>
          <a:endParaRPr lang="en-GB" b="1" dirty="0"/>
        </a:p>
      </dgm:t>
    </dgm:pt>
    <dgm:pt modelId="{F7F70E9B-05F4-4D46-BBFE-EDFECB4A0564}" type="parTrans" cxnId="{C90E29FF-0619-41B2-BA23-6CEE374B2EF3}">
      <dgm:prSet/>
      <dgm:spPr/>
      <dgm:t>
        <a:bodyPr/>
        <a:lstStyle/>
        <a:p>
          <a:endParaRPr lang="en-GB"/>
        </a:p>
      </dgm:t>
    </dgm:pt>
    <dgm:pt modelId="{09E2E724-E7E3-4660-ACE6-ACD784115242}" type="sibTrans" cxnId="{C90E29FF-0619-41B2-BA23-6CEE374B2EF3}">
      <dgm:prSet/>
      <dgm:spPr/>
      <dgm:t>
        <a:bodyPr/>
        <a:lstStyle/>
        <a:p>
          <a:endParaRPr lang="en-GB"/>
        </a:p>
      </dgm:t>
    </dgm:pt>
    <dgm:pt modelId="{BFA714C5-9904-4E6E-9043-4173F8808FE8}">
      <dgm:prSet phldrT="[Text]"/>
      <dgm:spPr/>
      <dgm:t>
        <a:bodyPr/>
        <a:lstStyle/>
        <a:p>
          <a:r>
            <a:rPr lang="en-GB" b="1"/>
            <a:t>H0 false but accepted</a:t>
          </a:r>
          <a:endParaRPr lang="en-GB" b="1" dirty="0"/>
        </a:p>
      </dgm:t>
    </dgm:pt>
    <dgm:pt modelId="{B55D86D3-4863-4B06-8310-41896406DA6D}" type="parTrans" cxnId="{75F2EC88-E954-4504-9248-3D806B002517}">
      <dgm:prSet/>
      <dgm:spPr/>
      <dgm:t>
        <a:bodyPr/>
        <a:lstStyle/>
        <a:p>
          <a:endParaRPr lang="en-GB"/>
        </a:p>
      </dgm:t>
    </dgm:pt>
    <dgm:pt modelId="{2661DF69-BA72-4171-ABCE-BC84214BABDB}" type="sibTrans" cxnId="{75F2EC88-E954-4504-9248-3D806B002517}">
      <dgm:prSet/>
      <dgm:spPr/>
      <dgm:t>
        <a:bodyPr/>
        <a:lstStyle/>
        <a:p>
          <a:endParaRPr lang="en-GB"/>
        </a:p>
      </dgm:t>
    </dgm:pt>
    <dgm:pt modelId="{073E0C32-56F0-4E89-A52A-A320117B1341}">
      <dgm:prSet phldrT="[Text]"/>
      <dgm:spPr>
        <a:solidFill>
          <a:schemeClr val="accent6"/>
        </a:solidFill>
      </dgm:spPr>
      <dgm:t>
        <a:bodyPr/>
        <a:lstStyle/>
        <a:p>
          <a:r>
            <a:rPr lang="en-GB" b="1" dirty="0"/>
            <a:t>Correct</a:t>
          </a:r>
        </a:p>
      </dgm:t>
    </dgm:pt>
    <dgm:pt modelId="{18213473-602F-49A8-8024-4DC331CCA745}" type="parTrans" cxnId="{24D98D06-1DED-4DA4-8A2D-06EC6A23A179}">
      <dgm:prSet/>
      <dgm:spPr/>
      <dgm:t>
        <a:bodyPr/>
        <a:lstStyle/>
        <a:p>
          <a:endParaRPr lang="en-GB"/>
        </a:p>
      </dgm:t>
    </dgm:pt>
    <dgm:pt modelId="{93385EDF-3696-4472-B341-CB08E09FB376}" type="sibTrans" cxnId="{24D98D06-1DED-4DA4-8A2D-06EC6A23A179}">
      <dgm:prSet/>
      <dgm:spPr/>
      <dgm:t>
        <a:bodyPr/>
        <a:lstStyle/>
        <a:p>
          <a:endParaRPr lang="en-GB"/>
        </a:p>
      </dgm:t>
    </dgm:pt>
    <dgm:pt modelId="{29E3B349-B248-4509-AF4B-EDBFA6F8C470}">
      <dgm:prSet phldrT="[Text]"/>
      <dgm:spPr/>
      <dgm:t>
        <a:bodyPr/>
        <a:lstStyle/>
        <a:p>
          <a:r>
            <a:rPr lang="en-GB" b="1"/>
            <a:t>H0 true and accepted</a:t>
          </a:r>
          <a:endParaRPr lang="en-GB" b="1" dirty="0"/>
        </a:p>
      </dgm:t>
    </dgm:pt>
    <dgm:pt modelId="{5228FE34-D7E6-465D-A252-A102934759E1}" type="parTrans" cxnId="{A400A890-F223-4C1F-A391-E7A7B80C116E}">
      <dgm:prSet/>
      <dgm:spPr/>
      <dgm:t>
        <a:bodyPr/>
        <a:lstStyle/>
        <a:p>
          <a:endParaRPr lang="en-GB"/>
        </a:p>
      </dgm:t>
    </dgm:pt>
    <dgm:pt modelId="{7EE9FDD5-30CA-4413-9A31-270442409F47}" type="sibTrans" cxnId="{A400A890-F223-4C1F-A391-E7A7B80C116E}">
      <dgm:prSet/>
      <dgm:spPr/>
      <dgm:t>
        <a:bodyPr/>
        <a:lstStyle/>
        <a:p>
          <a:endParaRPr lang="en-GB"/>
        </a:p>
      </dgm:t>
    </dgm:pt>
    <dgm:pt modelId="{BC72D966-7AC7-4C9E-A95E-31882DF93F89}" type="pres">
      <dgm:prSet presAssocID="{2017A2BC-F6FE-49EC-BDCA-9197E2F2CDA1}" presName="cycleMatrixDiagram" presStyleCnt="0">
        <dgm:presLayoutVars>
          <dgm:chMax val="1"/>
          <dgm:dir/>
          <dgm:animLvl val="lvl"/>
          <dgm:resizeHandles val="exact"/>
        </dgm:presLayoutVars>
      </dgm:prSet>
      <dgm:spPr/>
    </dgm:pt>
    <dgm:pt modelId="{4D27DE58-BB36-4C6A-A178-006600C5D53B}" type="pres">
      <dgm:prSet presAssocID="{2017A2BC-F6FE-49EC-BDCA-9197E2F2CDA1}" presName="children" presStyleCnt="0"/>
      <dgm:spPr/>
    </dgm:pt>
    <dgm:pt modelId="{0F39CCD0-6B2D-4DD9-B620-E8DCB051D2FA}" type="pres">
      <dgm:prSet presAssocID="{2017A2BC-F6FE-49EC-BDCA-9197E2F2CDA1}" presName="child1group" presStyleCnt="0"/>
      <dgm:spPr/>
    </dgm:pt>
    <dgm:pt modelId="{D31DFCC3-8121-4FC8-9514-BB8FE4540C6B}" type="pres">
      <dgm:prSet presAssocID="{2017A2BC-F6FE-49EC-BDCA-9197E2F2CDA1}" presName="child1" presStyleLbl="bgAcc1" presStyleIdx="0" presStyleCnt="4"/>
      <dgm:spPr/>
    </dgm:pt>
    <dgm:pt modelId="{CBAF7C36-DEE3-490F-ABD6-6FF545CBC31E}" type="pres">
      <dgm:prSet presAssocID="{2017A2BC-F6FE-49EC-BDCA-9197E2F2CDA1}" presName="child1Text" presStyleLbl="bgAcc1" presStyleIdx="0" presStyleCnt="4">
        <dgm:presLayoutVars>
          <dgm:bulletEnabled val="1"/>
        </dgm:presLayoutVars>
      </dgm:prSet>
      <dgm:spPr/>
    </dgm:pt>
    <dgm:pt modelId="{C56D3FDC-EC45-466A-9A95-9FE82BC1EC0F}" type="pres">
      <dgm:prSet presAssocID="{2017A2BC-F6FE-49EC-BDCA-9197E2F2CDA1}" presName="child2group" presStyleCnt="0"/>
      <dgm:spPr/>
    </dgm:pt>
    <dgm:pt modelId="{06BFEAB9-8070-43D3-BAEE-859FB17B8677}" type="pres">
      <dgm:prSet presAssocID="{2017A2BC-F6FE-49EC-BDCA-9197E2F2CDA1}" presName="child2" presStyleLbl="bgAcc1" presStyleIdx="1" presStyleCnt="4"/>
      <dgm:spPr/>
    </dgm:pt>
    <dgm:pt modelId="{EB4AC72F-2866-471A-82CC-79821AEAA71F}" type="pres">
      <dgm:prSet presAssocID="{2017A2BC-F6FE-49EC-BDCA-9197E2F2CDA1}" presName="child2Text" presStyleLbl="bgAcc1" presStyleIdx="1" presStyleCnt="4">
        <dgm:presLayoutVars>
          <dgm:bulletEnabled val="1"/>
        </dgm:presLayoutVars>
      </dgm:prSet>
      <dgm:spPr/>
    </dgm:pt>
    <dgm:pt modelId="{00D9DA39-7C5A-4354-91D1-D269994FB6DD}" type="pres">
      <dgm:prSet presAssocID="{2017A2BC-F6FE-49EC-BDCA-9197E2F2CDA1}" presName="child3group" presStyleCnt="0"/>
      <dgm:spPr/>
    </dgm:pt>
    <dgm:pt modelId="{01BC3BFB-FCF5-4872-86FE-50023F4E427B}" type="pres">
      <dgm:prSet presAssocID="{2017A2BC-F6FE-49EC-BDCA-9197E2F2CDA1}" presName="child3" presStyleLbl="bgAcc1" presStyleIdx="2" presStyleCnt="4"/>
      <dgm:spPr/>
    </dgm:pt>
    <dgm:pt modelId="{80D05CAD-7973-4978-AB0F-C84883498E51}" type="pres">
      <dgm:prSet presAssocID="{2017A2BC-F6FE-49EC-BDCA-9197E2F2CDA1}" presName="child3Text" presStyleLbl="bgAcc1" presStyleIdx="2" presStyleCnt="4">
        <dgm:presLayoutVars>
          <dgm:bulletEnabled val="1"/>
        </dgm:presLayoutVars>
      </dgm:prSet>
      <dgm:spPr/>
    </dgm:pt>
    <dgm:pt modelId="{B96DD374-796A-4DD9-AC91-EBF95510733A}" type="pres">
      <dgm:prSet presAssocID="{2017A2BC-F6FE-49EC-BDCA-9197E2F2CDA1}" presName="child4group" presStyleCnt="0"/>
      <dgm:spPr/>
    </dgm:pt>
    <dgm:pt modelId="{00E47B11-A4F5-4DF6-B245-8696730055D2}" type="pres">
      <dgm:prSet presAssocID="{2017A2BC-F6FE-49EC-BDCA-9197E2F2CDA1}" presName="child4" presStyleLbl="bgAcc1" presStyleIdx="3" presStyleCnt="4"/>
      <dgm:spPr/>
    </dgm:pt>
    <dgm:pt modelId="{381F379B-649E-4AB9-85A1-8C4089029D84}" type="pres">
      <dgm:prSet presAssocID="{2017A2BC-F6FE-49EC-BDCA-9197E2F2CDA1}" presName="child4Text" presStyleLbl="bgAcc1" presStyleIdx="3" presStyleCnt="4">
        <dgm:presLayoutVars>
          <dgm:bulletEnabled val="1"/>
        </dgm:presLayoutVars>
      </dgm:prSet>
      <dgm:spPr/>
    </dgm:pt>
    <dgm:pt modelId="{1E61D6A7-6B81-4C9E-8B08-EA47B975F050}" type="pres">
      <dgm:prSet presAssocID="{2017A2BC-F6FE-49EC-BDCA-9197E2F2CDA1}" presName="childPlaceholder" presStyleCnt="0"/>
      <dgm:spPr/>
    </dgm:pt>
    <dgm:pt modelId="{ED1FB8D5-DAE0-4BD4-9864-CF58CAA6F01E}" type="pres">
      <dgm:prSet presAssocID="{2017A2BC-F6FE-49EC-BDCA-9197E2F2CDA1}" presName="circle" presStyleCnt="0"/>
      <dgm:spPr/>
    </dgm:pt>
    <dgm:pt modelId="{95D33DF3-9983-4D31-A1CB-06F2E4E4AC66}" type="pres">
      <dgm:prSet presAssocID="{2017A2BC-F6FE-49EC-BDCA-9197E2F2CDA1}" presName="quadrant1" presStyleLbl="node1" presStyleIdx="0" presStyleCnt="4" custLinFactNeighborY="1462">
        <dgm:presLayoutVars>
          <dgm:chMax val="1"/>
          <dgm:bulletEnabled val="1"/>
        </dgm:presLayoutVars>
      </dgm:prSet>
      <dgm:spPr/>
    </dgm:pt>
    <dgm:pt modelId="{4F729A60-477B-4390-98C7-540BC1E7E82A}" type="pres">
      <dgm:prSet presAssocID="{2017A2BC-F6FE-49EC-BDCA-9197E2F2CDA1}" presName="quadrant2" presStyleLbl="node1" presStyleIdx="1" presStyleCnt="4">
        <dgm:presLayoutVars>
          <dgm:chMax val="1"/>
          <dgm:bulletEnabled val="1"/>
        </dgm:presLayoutVars>
      </dgm:prSet>
      <dgm:spPr/>
    </dgm:pt>
    <dgm:pt modelId="{A8157B49-9D02-45D5-BCC0-BCAE8BD6FDF0}" type="pres">
      <dgm:prSet presAssocID="{2017A2BC-F6FE-49EC-BDCA-9197E2F2CDA1}" presName="quadrant3" presStyleLbl="node1" presStyleIdx="2" presStyleCnt="4">
        <dgm:presLayoutVars>
          <dgm:chMax val="1"/>
          <dgm:bulletEnabled val="1"/>
        </dgm:presLayoutVars>
      </dgm:prSet>
      <dgm:spPr/>
    </dgm:pt>
    <dgm:pt modelId="{DBE08301-5F23-4BAC-BA44-4E42D3A14307}" type="pres">
      <dgm:prSet presAssocID="{2017A2BC-F6FE-49EC-BDCA-9197E2F2CDA1}" presName="quadrant4" presStyleLbl="node1" presStyleIdx="3" presStyleCnt="4">
        <dgm:presLayoutVars>
          <dgm:chMax val="1"/>
          <dgm:bulletEnabled val="1"/>
        </dgm:presLayoutVars>
      </dgm:prSet>
      <dgm:spPr/>
    </dgm:pt>
    <dgm:pt modelId="{0EC6C6D4-C92B-426F-8382-F79C0459C8DD}" type="pres">
      <dgm:prSet presAssocID="{2017A2BC-F6FE-49EC-BDCA-9197E2F2CDA1}" presName="quadrantPlaceholder" presStyleCnt="0"/>
      <dgm:spPr/>
    </dgm:pt>
    <dgm:pt modelId="{819EA51E-C81A-4E4E-AF0A-4FC5F190C274}" type="pres">
      <dgm:prSet presAssocID="{2017A2BC-F6FE-49EC-BDCA-9197E2F2CDA1}" presName="center1" presStyleLbl="fgShp" presStyleIdx="0" presStyleCnt="2"/>
      <dgm:spPr>
        <a:solidFill>
          <a:schemeClr val="accent5"/>
        </a:solidFill>
      </dgm:spPr>
    </dgm:pt>
    <dgm:pt modelId="{52AA3DEB-A4E4-41FC-B650-C8B4FE16C909}" type="pres">
      <dgm:prSet presAssocID="{2017A2BC-F6FE-49EC-BDCA-9197E2F2CDA1}" presName="center2" presStyleLbl="fgShp" presStyleIdx="1" presStyleCnt="2"/>
      <dgm:spPr>
        <a:solidFill>
          <a:schemeClr val="accent5"/>
        </a:solidFill>
      </dgm:spPr>
    </dgm:pt>
  </dgm:ptLst>
  <dgm:cxnLst>
    <dgm:cxn modelId="{1B8CB302-E577-43CE-9391-1603FAEF39EC}" srcId="{2017A2BC-F6FE-49EC-BDCA-9197E2F2CDA1}" destId="{800F788E-5764-462A-8E9B-FF170CA11521}" srcOrd="1" destOrd="0" parTransId="{0BE39244-3FA2-4389-A347-827BE9C9AAC3}" sibTransId="{BE4DA01D-7006-4733-921A-87ED889407EC}"/>
    <dgm:cxn modelId="{24D98D06-1DED-4DA4-8A2D-06EC6A23A179}" srcId="{2017A2BC-F6FE-49EC-BDCA-9197E2F2CDA1}" destId="{073E0C32-56F0-4E89-A52A-A320117B1341}" srcOrd="3" destOrd="0" parTransId="{18213473-602F-49A8-8024-4DC331CCA745}" sibTransId="{93385EDF-3696-4472-B341-CB08E09FB376}"/>
    <dgm:cxn modelId="{8B380609-5B91-498E-A660-F7D741AF1EA2}" type="presOf" srcId="{29E3B349-B248-4509-AF4B-EDBFA6F8C470}" destId="{00E47B11-A4F5-4DF6-B245-8696730055D2}" srcOrd="0" destOrd="0" presId="urn:microsoft.com/office/officeart/2005/8/layout/cycle4"/>
    <dgm:cxn modelId="{BFB60A09-CA2A-4F6D-92B1-A8138CAF8370}" type="presOf" srcId="{2017A2BC-F6FE-49EC-BDCA-9197E2F2CDA1}" destId="{BC72D966-7AC7-4C9E-A95E-31882DF93F89}" srcOrd="0" destOrd="0" presId="urn:microsoft.com/office/officeart/2005/8/layout/cycle4"/>
    <dgm:cxn modelId="{0E3B9A20-92D3-4548-AC8B-87189AA655CF}" srcId="{800F788E-5764-462A-8E9B-FF170CA11521}" destId="{BE03FA44-8FD3-4282-A586-8A144437BF76}" srcOrd="0" destOrd="0" parTransId="{8F559F46-DA30-4431-AC2C-F49B33319775}" sibTransId="{712C561A-75D4-4D02-B6DE-14E3EBBE9916}"/>
    <dgm:cxn modelId="{E2918A3C-38C8-4339-B0CC-BFE8F7F722A7}" type="presOf" srcId="{800F788E-5764-462A-8E9B-FF170CA11521}" destId="{4F729A60-477B-4390-98C7-540BC1E7E82A}" srcOrd="0" destOrd="0" presId="urn:microsoft.com/office/officeart/2005/8/layout/cycle4"/>
    <dgm:cxn modelId="{E8586142-32A8-4F12-A1C5-061B22BB32DC}" srcId="{2017A2BC-F6FE-49EC-BDCA-9197E2F2CDA1}" destId="{9A643F95-3DBD-4154-BE55-799EF957DE86}" srcOrd="0" destOrd="0" parTransId="{71B4C881-3B45-4682-940B-B944848E0BE1}" sibTransId="{BEEFBCC6-BBDA-46AD-9952-EB26D25A229B}"/>
    <dgm:cxn modelId="{D0404A45-B57E-4C9D-822E-B2C9731105FD}" type="presOf" srcId="{BFA714C5-9904-4E6E-9043-4173F8808FE8}" destId="{01BC3BFB-FCF5-4872-86FE-50023F4E427B}" srcOrd="0" destOrd="0" presId="urn:microsoft.com/office/officeart/2005/8/layout/cycle4"/>
    <dgm:cxn modelId="{96B3974A-5C6B-432F-91EC-A40656C175F5}" type="presOf" srcId="{3C67CF5A-80A0-432D-B40B-34033B8670D7}" destId="{CBAF7C36-DEE3-490F-ABD6-6FF545CBC31E}" srcOrd="1" destOrd="0" presId="urn:microsoft.com/office/officeart/2005/8/layout/cycle4"/>
    <dgm:cxn modelId="{9EA8CD53-8130-499C-B3E2-EE56500D4819}" srcId="{9A643F95-3DBD-4154-BE55-799EF957DE86}" destId="{3C67CF5A-80A0-432D-B40B-34033B8670D7}" srcOrd="0" destOrd="0" parTransId="{6A23E927-0103-4081-AAD7-3A2E2EB12C64}" sibTransId="{60919150-C565-4BE6-8CE3-930415FB2573}"/>
    <dgm:cxn modelId="{DC1A3F6A-A2FE-4B7A-837F-1D42D0849211}" type="presOf" srcId="{3C67CF5A-80A0-432D-B40B-34033B8670D7}" destId="{D31DFCC3-8121-4FC8-9514-BB8FE4540C6B}" srcOrd="0" destOrd="0" presId="urn:microsoft.com/office/officeart/2005/8/layout/cycle4"/>
    <dgm:cxn modelId="{2784D37F-42B0-4884-9280-3A7BC4BDC821}" type="presOf" srcId="{BE03FA44-8FD3-4282-A586-8A144437BF76}" destId="{EB4AC72F-2866-471A-82CC-79821AEAA71F}" srcOrd="1" destOrd="0" presId="urn:microsoft.com/office/officeart/2005/8/layout/cycle4"/>
    <dgm:cxn modelId="{3B258987-F900-4B3B-8966-F1EBD4680A25}" type="presOf" srcId="{BE03FA44-8FD3-4282-A586-8A144437BF76}" destId="{06BFEAB9-8070-43D3-BAEE-859FB17B8677}" srcOrd="0" destOrd="0" presId="urn:microsoft.com/office/officeart/2005/8/layout/cycle4"/>
    <dgm:cxn modelId="{75F2EC88-E954-4504-9248-3D806B002517}" srcId="{FC2576D1-D326-4BB5-A48A-CEF72E673C19}" destId="{BFA714C5-9904-4E6E-9043-4173F8808FE8}" srcOrd="0" destOrd="0" parTransId="{B55D86D3-4863-4B06-8310-41896406DA6D}" sibTransId="{2661DF69-BA72-4171-ABCE-BC84214BABDB}"/>
    <dgm:cxn modelId="{9639088E-5AE4-4530-BF92-FC11D74422F2}" type="presOf" srcId="{073E0C32-56F0-4E89-A52A-A320117B1341}" destId="{DBE08301-5F23-4BAC-BA44-4E42D3A14307}" srcOrd="0" destOrd="0" presId="urn:microsoft.com/office/officeart/2005/8/layout/cycle4"/>
    <dgm:cxn modelId="{A400A890-F223-4C1F-A391-E7A7B80C116E}" srcId="{073E0C32-56F0-4E89-A52A-A320117B1341}" destId="{29E3B349-B248-4509-AF4B-EDBFA6F8C470}" srcOrd="0" destOrd="0" parTransId="{5228FE34-D7E6-465D-A252-A102934759E1}" sibTransId="{7EE9FDD5-30CA-4413-9A31-270442409F47}"/>
    <dgm:cxn modelId="{EDC77EE1-89F9-4931-B15E-0ED91EEA92A0}" type="presOf" srcId="{29E3B349-B248-4509-AF4B-EDBFA6F8C470}" destId="{381F379B-649E-4AB9-85A1-8C4089029D84}" srcOrd="1" destOrd="0" presId="urn:microsoft.com/office/officeart/2005/8/layout/cycle4"/>
    <dgm:cxn modelId="{645081EC-67F3-40C7-B269-AC0AE94D9F93}" type="presOf" srcId="{FC2576D1-D326-4BB5-A48A-CEF72E673C19}" destId="{A8157B49-9D02-45D5-BCC0-BCAE8BD6FDF0}" srcOrd="0" destOrd="0" presId="urn:microsoft.com/office/officeart/2005/8/layout/cycle4"/>
    <dgm:cxn modelId="{647DB0F3-B821-4E0E-A165-EDCAFA619FBC}" type="presOf" srcId="{9A643F95-3DBD-4154-BE55-799EF957DE86}" destId="{95D33DF3-9983-4D31-A1CB-06F2E4E4AC66}" srcOrd="0" destOrd="0" presId="urn:microsoft.com/office/officeart/2005/8/layout/cycle4"/>
    <dgm:cxn modelId="{A6A37BFD-51B1-454A-90F6-49DDA576FFE6}" type="presOf" srcId="{BFA714C5-9904-4E6E-9043-4173F8808FE8}" destId="{80D05CAD-7973-4978-AB0F-C84883498E51}" srcOrd="1" destOrd="0" presId="urn:microsoft.com/office/officeart/2005/8/layout/cycle4"/>
    <dgm:cxn modelId="{C90E29FF-0619-41B2-BA23-6CEE374B2EF3}" srcId="{2017A2BC-F6FE-49EC-BDCA-9197E2F2CDA1}" destId="{FC2576D1-D326-4BB5-A48A-CEF72E673C19}" srcOrd="2" destOrd="0" parTransId="{F7F70E9B-05F4-4D46-BBFE-EDFECB4A0564}" sibTransId="{09E2E724-E7E3-4660-ACE6-ACD784115242}"/>
    <dgm:cxn modelId="{8F79ACB7-9C41-474A-A04C-0A1A8CD70408}" type="presParOf" srcId="{BC72D966-7AC7-4C9E-A95E-31882DF93F89}" destId="{4D27DE58-BB36-4C6A-A178-006600C5D53B}" srcOrd="0" destOrd="0" presId="urn:microsoft.com/office/officeart/2005/8/layout/cycle4"/>
    <dgm:cxn modelId="{83DB64C3-13FB-4E1F-8CB3-A9C309927B73}" type="presParOf" srcId="{4D27DE58-BB36-4C6A-A178-006600C5D53B}" destId="{0F39CCD0-6B2D-4DD9-B620-E8DCB051D2FA}" srcOrd="0" destOrd="0" presId="urn:microsoft.com/office/officeart/2005/8/layout/cycle4"/>
    <dgm:cxn modelId="{F6862DB3-3202-4C77-8FEB-592E66A13BEA}" type="presParOf" srcId="{0F39CCD0-6B2D-4DD9-B620-E8DCB051D2FA}" destId="{D31DFCC3-8121-4FC8-9514-BB8FE4540C6B}" srcOrd="0" destOrd="0" presId="urn:microsoft.com/office/officeart/2005/8/layout/cycle4"/>
    <dgm:cxn modelId="{62974C0D-980A-4DD6-9860-C2A4DF3FE31F}" type="presParOf" srcId="{0F39CCD0-6B2D-4DD9-B620-E8DCB051D2FA}" destId="{CBAF7C36-DEE3-490F-ABD6-6FF545CBC31E}" srcOrd="1" destOrd="0" presId="urn:microsoft.com/office/officeart/2005/8/layout/cycle4"/>
    <dgm:cxn modelId="{9359128E-DF1F-455F-AEF3-9B6CA197ED51}" type="presParOf" srcId="{4D27DE58-BB36-4C6A-A178-006600C5D53B}" destId="{C56D3FDC-EC45-466A-9A95-9FE82BC1EC0F}" srcOrd="1" destOrd="0" presId="urn:microsoft.com/office/officeart/2005/8/layout/cycle4"/>
    <dgm:cxn modelId="{B2BBE6E0-F4DA-4B1F-9353-CA6F375A78F1}" type="presParOf" srcId="{C56D3FDC-EC45-466A-9A95-9FE82BC1EC0F}" destId="{06BFEAB9-8070-43D3-BAEE-859FB17B8677}" srcOrd="0" destOrd="0" presId="urn:microsoft.com/office/officeart/2005/8/layout/cycle4"/>
    <dgm:cxn modelId="{51503626-37ED-46F8-8A7A-AD465D881D76}" type="presParOf" srcId="{C56D3FDC-EC45-466A-9A95-9FE82BC1EC0F}" destId="{EB4AC72F-2866-471A-82CC-79821AEAA71F}" srcOrd="1" destOrd="0" presId="urn:microsoft.com/office/officeart/2005/8/layout/cycle4"/>
    <dgm:cxn modelId="{CBB8C667-5D81-4B67-9498-56F929AF05D1}" type="presParOf" srcId="{4D27DE58-BB36-4C6A-A178-006600C5D53B}" destId="{00D9DA39-7C5A-4354-91D1-D269994FB6DD}" srcOrd="2" destOrd="0" presId="urn:microsoft.com/office/officeart/2005/8/layout/cycle4"/>
    <dgm:cxn modelId="{66095F68-5F78-450E-8D17-AE3C96D5F8AD}" type="presParOf" srcId="{00D9DA39-7C5A-4354-91D1-D269994FB6DD}" destId="{01BC3BFB-FCF5-4872-86FE-50023F4E427B}" srcOrd="0" destOrd="0" presId="urn:microsoft.com/office/officeart/2005/8/layout/cycle4"/>
    <dgm:cxn modelId="{1E03B202-DF9A-4E3E-B9E1-C0505259E4E9}" type="presParOf" srcId="{00D9DA39-7C5A-4354-91D1-D269994FB6DD}" destId="{80D05CAD-7973-4978-AB0F-C84883498E51}" srcOrd="1" destOrd="0" presId="urn:microsoft.com/office/officeart/2005/8/layout/cycle4"/>
    <dgm:cxn modelId="{B18AD9C8-2C64-47AF-8449-451A91F712F5}" type="presParOf" srcId="{4D27DE58-BB36-4C6A-A178-006600C5D53B}" destId="{B96DD374-796A-4DD9-AC91-EBF95510733A}" srcOrd="3" destOrd="0" presId="urn:microsoft.com/office/officeart/2005/8/layout/cycle4"/>
    <dgm:cxn modelId="{AD837AC8-E57E-4B94-A820-9D24166B854A}" type="presParOf" srcId="{B96DD374-796A-4DD9-AC91-EBF95510733A}" destId="{00E47B11-A4F5-4DF6-B245-8696730055D2}" srcOrd="0" destOrd="0" presId="urn:microsoft.com/office/officeart/2005/8/layout/cycle4"/>
    <dgm:cxn modelId="{134942C1-1AD7-4252-AE94-5B00357A36C6}" type="presParOf" srcId="{B96DD374-796A-4DD9-AC91-EBF95510733A}" destId="{381F379B-649E-4AB9-85A1-8C4089029D84}" srcOrd="1" destOrd="0" presId="urn:microsoft.com/office/officeart/2005/8/layout/cycle4"/>
    <dgm:cxn modelId="{982AEE80-37D5-48E9-9795-4B4E62339F42}" type="presParOf" srcId="{4D27DE58-BB36-4C6A-A178-006600C5D53B}" destId="{1E61D6A7-6B81-4C9E-8B08-EA47B975F050}" srcOrd="4" destOrd="0" presId="urn:microsoft.com/office/officeart/2005/8/layout/cycle4"/>
    <dgm:cxn modelId="{42892BDF-ECDC-4BE5-8197-E158EAEA05A9}" type="presParOf" srcId="{BC72D966-7AC7-4C9E-A95E-31882DF93F89}" destId="{ED1FB8D5-DAE0-4BD4-9864-CF58CAA6F01E}" srcOrd="1" destOrd="0" presId="urn:microsoft.com/office/officeart/2005/8/layout/cycle4"/>
    <dgm:cxn modelId="{8D123053-8FB4-4645-959D-056F30C741EB}" type="presParOf" srcId="{ED1FB8D5-DAE0-4BD4-9864-CF58CAA6F01E}" destId="{95D33DF3-9983-4D31-A1CB-06F2E4E4AC66}" srcOrd="0" destOrd="0" presId="urn:microsoft.com/office/officeart/2005/8/layout/cycle4"/>
    <dgm:cxn modelId="{9953FEEB-C1AD-4423-82CB-5875D4C273C2}" type="presParOf" srcId="{ED1FB8D5-DAE0-4BD4-9864-CF58CAA6F01E}" destId="{4F729A60-477B-4390-98C7-540BC1E7E82A}" srcOrd="1" destOrd="0" presId="urn:microsoft.com/office/officeart/2005/8/layout/cycle4"/>
    <dgm:cxn modelId="{BA7E1EE6-D14E-45A1-8493-D5CFA8C4B5BF}" type="presParOf" srcId="{ED1FB8D5-DAE0-4BD4-9864-CF58CAA6F01E}" destId="{A8157B49-9D02-45D5-BCC0-BCAE8BD6FDF0}" srcOrd="2" destOrd="0" presId="urn:microsoft.com/office/officeart/2005/8/layout/cycle4"/>
    <dgm:cxn modelId="{3DF7A10C-1AB0-4158-931A-300D7076E608}" type="presParOf" srcId="{ED1FB8D5-DAE0-4BD4-9864-CF58CAA6F01E}" destId="{DBE08301-5F23-4BAC-BA44-4E42D3A14307}" srcOrd="3" destOrd="0" presId="urn:microsoft.com/office/officeart/2005/8/layout/cycle4"/>
    <dgm:cxn modelId="{BBE0B219-14DA-4346-A5E5-E7943810D070}" type="presParOf" srcId="{ED1FB8D5-DAE0-4BD4-9864-CF58CAA6F01E}" destId="{0EC6C6D4-C92B-426F-8382-F79C0459C8DD}" srcOrd="4" destOrd="0" presId="urn:microsoft.com/office/officeart/2005/8/layout/cycle4"/>
    <dgm:cxn modelId="{11681AA1-02A6-4458-A84D-E573D58D70CD}" type="presParOf" srcId="{BC72D966-7AC7-4C9E-A95E-31882DF93F89}" destId="{819EA51E-C81A-4E4E-AF0A-4FC5F190C274}" srcOrd="2" destOrd="0" presId="urn:microsoft.com/office/officeart/2005/8/layout/cycle4"/>
    <dgm:cxn modelId="{CF8B91E1-ACA4-4662-A940-1B8FB1480D31}" type="presParOf" srcId="{BC72D966-7AC7-4C9E-A95E-31882DF93F89}" destId="{52AA3DEB-A4E4-41FC-B650-C8B4FE16C909}"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063B08-79EE-4F47-B8D2-29C76A1B4640}">
      <dsp:nvSpPr>
        <dsp:cNvPr id="0" name=""/>
        <dsp:cNvSpPr/>
      </dsp:nvSpPr>
      <dsp:spPr>
        <a:xfrm rot="21300000">
          <a:off x="902127" y="1006148"/>
          <a:ext cx="5777645" cy="505478"/>
        </a:xfrm>
        <a:prstGeom prst="mathMinus">
          <a:avLst/>
        </a:prstGeom>
        <a:solidFill>
          <a:schemeClr val="accent5">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BE7792D-3B8D-40A9-9303-C34A2D5B395A}">
      <dsp:nvSpPr>
        <dsp:cNvPr id="0" name=""/>
        <dsp:cNvSpPr/>
      </dsp:nvSpPr>
      <dsp:spPr>
        <a:xfrm>
          <a:off x="909828" y="125888"/>
          <a:ext cx="2274570" cy="1007110"/>
        </a:xfrm>
        <a:prstGeom prst="downArrow">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8DBB64-814F-418F-872A-23AA34C36CE3}">
      <dsp:nvSpPr>
        <dsp:cNvPr id="0" name=""/>
        <dsp:cNvSpPr/>
      </dsp:nvSpPr>
      <dsp:spPr>
        <a:xfrm>
          <a:off x="4018407" y="0"/>
          <a:ext cx="2426208" cy="1057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GB" sz="1700" kern="1200" dirty="0"/>
            <a:t>Null hypothesis</a:t>
          </a:r>
        </a:p>
        <a:p>
          <a:pPr marL="0" lvl="0" indent="0" algn="ctr" defTabSz="755650">
            <a:lnSpc>
              <a:spcPct val="90000"/>
            </a:lnSpc>
            <a:spcBef>
              <a:spcPct val="0"/>
            </a:spcBef>
            <a:spcAft>
              <a:spcPct val="35000"/>
            </a:spcAft>
            <a:buNone/>
          </a:pPr>
          <a:r>
            <a:rPr lang="en-GB" sz="1700" kern="1200" dirty="0"/>
            <a:t>(status quo)</a:t>
          </a:r>
        </a:p>
      </dsp:txBody>
      <dsp:txXfrm>
        <a:off x="4018407" y="0"/>
        <a:ext cx="2426208" cy="1057465"/>
      </dsp:txXfrm>
    </dsp:sp>
    <dsp:sp modelId="{6547DE7A-6442-4C5F-949E-7D944CD97429}">
      <dsp:nvSpPr>
        <dsp:cNvPr id="0" name=""/>
        <dsp:cNvSpPr/>
      </dsp:nvSpPr>
      <dsp:spPr>
        <a:xfrm>
          <a:off x="4397501" y="1384776"/>
          <a:ext cx="2274570" cy="1007110"/>
        </a:xfrm>
        <a:prstGeom prst="upArrow">
          <a:avLst/>
        </a:prstGeom>
        <a:solidFill>
          <a:schemeClr val="accent5">
            <a:hueOff val="-1932432"/>
            <a:satOff val="-3999"/>
            <a:lumOff val="-31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FC5D88-05C9-48DC-923F-B093420DA6D9}">
      <dsp:nvSpPr>
        <dsp:cNvPr id="0" name=""/>
        <dsp:cNvSpPr/>
      </dsp:nvSpPr>
      <dsp:spPr>
        <a:xfrm>
          <a:off x="1137285" y="1460309"/>
          <a:ext cx="2426208" cy="1057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GB" sz="1700" kern="1200" dirty="0"/>
            <a:t>Alternative hypothesis</a:t>
          </a:r>
        </a:p>
        <a:p>
          <a:pPr marL="0" lvl="0" indent="0" algn="ctr" defTabSz="755650">
            <a:lnSpc>
              <a:spcPct val="90000"/>
            </a:lnSpc>
            <a:spcBef>
              <a:spcPct val="0"/>
            </a:spcBef>
            <a:spcAft>
              <a:spcPct val="35000"/>
            </a:spcAft>
            <a:buNone/>
          </a:pPr>
          <a:r>
            <a:rPr lang="en-GB" sz="1700" kern="1200" dirty="0"/>
            <a:t>(state of innovation)</a:t>
          </a:r>
        </a:p>
      </dsp:txBody>
      <dsp:txXfrm>
        <a:off x="1137285" y="1460309"/>
        <a:ext cx="2426208" cy="10574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BC3BFB-FCF5-4872-86FE-50023F4E427B}">
      <dsp:nvSpPr>
        <dsp:cNvPr id="0" name=""/>
        <dsp:cNvSpPr/>
      </dsp:nvSpPr>
      <dsp:spPr>
        <a:xfrm>
          <a:off x="4673397" y="3396774"/>
          <a:ext cx="2467656" cy="159848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t" anchorCtr="0">
          <a:noAutofit/>
        </a:bodyPr>
        <a:lstStyle/>
        <a:p>
          <a:pPr marL="171450" lvl="1" indent="-171450" algn="l" defTabSz="844550">
            <a:lnSpc>
              <a:spcPct val="90000"/>
            </a:lnSpc>
            <a:spcBef>
              <a:spcPct val="0"/>
            </a:spcBef>
            <a:spcAft>
              <a:spcPct val="15000"/>
            </a:spcAft>
            <a:buChar char="•"/>
          </a:pPr>
          <a:r>
            <a:rPr lang="en-GB" sz="1900" b="1" kern="1200"/>
            <a:t>H0 false but accepted</a:t>
          </a:r>
          <a:endParaRPr lang="en-GB" sz="1900" b="1" kern="1200" dirty="0"/>
        </a:p>
      </dsp:txBody>
      <dsp:txXfrm>
        <a:off x="5448807" y="3831507"/>
        <a:ext cx="1657133" cy="1128635"/>
      </dsp:txXfrm>
    </dsp:sp>
    <dsp:sp modelId="{00E47B11-A4F5-4DF6-B245-8696730055D2}">
      <dsp:nvSpPr>
        <dsp:cNvPr id="0" name=""/>
        <dsp:cNvSpPr/>
      </dsp:nvSpPr>
      <dsp:spPr>
        <a:xfrm>
          <a:off x="647221" y="3396774"/>
          <a:ext cx="2467656" cy="159848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t" anchorCtr="0">
          <a:noAutofit/>
        </a:bodyPr>
        <a:lstStyle/>
        <a:p>
          <a:pPr marL="171450" lvl="1" indent="-171450" algn="l" defTabSz="844550">
            <a:lnSpc>
              <a:spcPct val="90000"/>
            </a:lnSpc>
            <a:spcBef>
              <a:spcPct val="0"/>
            </a:spcBef>
            <a:spcAft>
              <a:spcPct val="15000"/>
            </a:spcAft>
            <a:buChar char="•"/>
          </a:pPr>
          <a:r>
            <a:rPr lang="en-GB" sz="1900" b="1" kern="1200"/>
            <a:t>H0 true and accepted</a:t>
          </a:r>
          <a:endParaRPr lang="en-GB" sz="1900" b="1" kern="1200" dirty="0"/>
        </a:p>
      </dsp:txBody>
      <dsp:txXfrm>
        <a:off x="682334" y="3831507"/>
        <a:ext cx="1657133" cy="1128635"/>
      </dsp:txXfrm>
    </dsp:sp>
    <dsp:sp modelId="{06BFEAB9-8070-43D3-BAEE-859FB17B8677}">
      <dsp:nvSpPr>
        <dsp:cNvPr id="0" name=""/>
        <dsp:cNvSpPr/>
      </dsp:nvSpPr>
      <dsp:spPr>
        <a:xfrm>
          <a:off x="4673397" y="0"/>
          <a:ext cx="2467656" cy="159848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t" anchorCtr="0">
          <a:noAutofit/>
        </a:bodyPr>
        <a:lstStyle/>
        <a:p>
          <a:pPr marL="171450" lvl="1" indent="-171450" algn="l" defTabSz="844550">
            <a:lnSpc>
              <a:spcPct val="90000"/>
            </a:lnSpc>
            <a:spcBef>
              <a:spcPct val="0"/>
            </a:spcBef>
            <a:spcAft>
              <a:spcPct val="15000"/>
            </a:spcAft>
            <a:buChar char="•"/>
          </a:pPr>
          <a:r>
            <a:rPr lang="en-GB" sz="1900" b="1" kern="1200"/>
            <a:t>H0 false and rejected</a:t>
          </a:r>
          <a:endParaRPr lang="en-GB" sz="1900" b="1" kern="1200" dirty="0"/>
        </a:p>
      </dsp:txBody>
      <dsp:txXfrm>
        <a:off x="5448807" y="35113"/>
        <a:ext cx="1657133" cy="1128635"/>
      </dsp:txXfrm>
    </dsp:sp>
    <dsp:sp modelId="{D31DFCC3-8121-4FC8-9514-BB8FE4540C6B}">
      <dsp:nvSpPr>
        <dsp:cNvPr id="0" name=""/>
        <dsp:cNvSpPr/>
      </dsp:nvSpPr>
      <dsp:spPr>
        <a:xfrm>
          <a:off x="647221" y="0"/>
          <a:ext cx="2467656" cy="159848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t" anchorCtr="0">
          <a:noAutofit/>
        </a:bodyPr>
        <a:lstStyle/>
        <a:p>
          <a:pPr marL="171450" lvl="1" indent="-171450" algn="l" defTabSz="844550">
            <a:lnSpc>
              <a:spcPct val="90000"/>
            </a:lnSpc>
            <a:spcBef>
              <a:spcPct val="0"/>
            </a:spcBef>
            <a:spcAft>
              <a:spcPct val="15000"/>
            </a:spcAft>
            <a:buChar char="•"/>
          </a:pPr>
          <a:r>
            <a:rPr lang="en-GB" sz="1900" b="1" kern="1200" dirty="0"/>
            <a:t>H0 true but rejected</a:t>
          </a:r>
        </a:p>
      </dsp:txBody>
      <dsp:txXfrm>
        <a:off x="682334" y="35113"/>
        <a:ext cx="1657133" cy="1128635"/>
      </dsp:txXfrm>
    </dsp:sp>
    <dsp:sp modelId="{95D33DF3-9983-4D31-A1CB-06F2E4E4AC66}">
      <dsp:nvSpPr>
        <dsp:cNvPr id="0" name=""/>
        <dsp:cNvSpPr/>
      </dsp:nvSpPr>
      <dsp:spPr>
        <a:xfrm>
          <a:off x="1681239" y="316351"/>
          <a:ext cx="2162945" cy="2162945"/>
        </a:xfrm>
        <a:prstGeom prst="pieWedge">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GB" sz="1900" b="1" kern="1200" dirty="0"/>
            <a:t>Type 1 error</a:t>
          </a:r>
        </a:p>
        <a:p>
          <a:pPr marL="0" lvl="0" indent="0" algn="ctr" defTabSz="844550">
            <a:lnSpc>
              <a:spcPct val="90000"/>
            </a:lnSpc>
            <a:spcBef>
              <a:spcPct val="0"/>
            </a:spcBef>
            <a:spcAft>
              <a:spcPct val="35000"/>
            </a:spcAft>
            <a:buNone/>
          </a:pPr>
          <a:r>
            <a:rPr lang="en-GB" sz="1900" b="1" kern="1200" dirty="0"/>
            <a:t>(false positive)</a:t>
          </a:r>
        </a:p>
      </dsp:txBody>
      <dsp:txXfrm>
        <a:off x="2314751" y="949863"/>
        <a:ext cx="1529433" cy="1529433"/>
      </dsp:txXfrm>
    </dsp:sp>
    <dsp:sp modelId="{4F729A60-477B-4390-98C7-540BC1E7E82A}">
      <dsp:nvSpPr>
        <dsp:cNvPr id="0" name=""/>
        <dsp:cNvSpPr/>
      </dsp:nvSpPr>
      <dsp:spPr>
        <a:xfrm rot="5400000">
          <a:off x="3944090" y="284729"/>
          <a:ext cx="2162945" cy="2162945"/>
        </a:xfrm>
        <a:prstGeom prst="pieWedge">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GB" sz="1900" b="1" kern="1200" dirty="0"/>
            <a:t>Correct</a:t>
          </a:r>
        </a:p>
      </dsp:txBody>
      <dsp:txXfrm rot="-5400000">
        <a:off x="3944090" y="918241"/>
        <a:ext cx="1529433" cy="1529433"/>
      </dsp:txXfrm>
    </dsp:sp>
    <dsp:sp modelId="{A8157B49-9D02-45D5-BCC0-BCAE8BD6FDF0}">
      <dsp:nvSpPr>
        <dsp:cNvPr id="0" name=""/>
        <dsp:cNvSpPr/>
      </dsp:nvSpPr>
      <dsp:spPr>
        <a:xfrm rot="10800000">
          <a:off x="3944090" y="2547580"/>
          <a:ext cx="2162945" cy="2162945"/>
        </a:xfrm>
        <a:prstGeom prst="pieWedge">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GB" sz="1900" b="1" kern="1200"/>
            <a:t>Type 2 error </a:t>
          </a:r>
        </a:p>
        <a:p>
          <a:pPr marL="0" lvl="0" indent="0" algn="ctr" defTabSz="844550">
            <a:lnSpc>
              <a:spcPct val="90000"/>
            </a:lnSpc>
            <a:spcBef>
              <a:spcPct val="0"/>
            </a:spcBef>
            <a:spcAft>
              <a:spcPct val="35000"/>
            </a:spcAft>
            <a:buNone/>
          </a:pPr>
          <a:r>
            <a:rPr lang="en-GB" sz="1900" b="1" kern="1200"/>
            <a:t>(false negative)</a:t>
          </a:r>
          <a:endParaRPr lang="en-GB" sz="1900" b="1" kern="1200" dirty="0"/>
        </a:p>
      </dsp:txBody>
      <dsp:txXfrm rot="10800000">
        <a:off x="3944090" y="2547580"/>
        <a:ext cx="1529433" cy="1529433"/>
      </dsp:txXfrm>
    </dsp:sp>
    <dsp:sp modelId="{DBE08301-5F23-4BAC-BA44-4E42D3A14307}">
      <dsp:nvSpPr>
        <dsp:cNvPr id="0" name=""/>
        <dsp:cNvSpPr/>
      </dsp:nvSpPr>
      <dsp:spPr>
        <a:xfrm rot="16200000">
          <a:off x="1681239" y="2547580"/>
          <a:ext cx="2162945" cy="2162945"/>
        </a:xfrm>
        <a:prstGeom prst="pieWedge">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GB" sz="1900" b="1" kern="1200" dirty="0"/>
            <a:t>Correct</a:t>
          </a:r>
        </a:p>
      </dsp:txBody>
      <dsp:txXfrm rot="5400000">
        <a:off x="2314751" y="2547580"/>
        <a:ext cx="1529433" cy="1529433"/>
      </dsp:txXfrm>
    </dsp:sp>
    <dsp:sp modelId="{819EA51E-C81A-4E4E-AF0A-4FC5F190C274}">
      <dsp:nvSpPr>
        <dsp:cNvPr id="0" name=""/>
        <dsp:cNvSpPr/>
      </dsp:nvSpPr>
      <dsp:spPr>
        <a:xfrm>
          <a:off x="3520742" y="2048054"/>
          <a:ext cx="746790" cy="649383"/>
        </a:xfrm>
        <a:prstGeom prst="circularArrow">
          <a:avLst/>
        </a:prstGeom>
        <a:solidFill>
          <a:schemeClr val="accent5"/>
        </a:solidFill>
        <a:ln>
          <a:noFill/>
        </a:ln>
        <a:effectLst/>
      </dsp:spPr>
      <dsp:style>
        <a:lnRef idx="0">
          <a:scrgbClr r="0" g="0" b="0"/>
        </a:lnRef>
        <a:fillRef idx="3">
          <a:scrgbClr r="0" g="0" b="0"/>
        </a:fillRef>
        <a:effectRef idx="2">
          <a:scrgbClr r="0" g="0" b="0"/>
        </a:effectRef>
        <a:fontRef idx="minor"/>
      </dsp:style>
    </dsp:sp>
    <dsp:sp modelId="{52AA3DEB-A4E4-41FC-B650-C8B4FE16C909}">
      <dsp:nvSpPr>
        <dsp:cNvPr id="0" name=""/>
        <dsp:cNvSpPr/>
      </dsp:nvSpPr>
      <dsp:spPr>
        <a:xfrm rot="10800000">
          <a:off x="3520742" y="2297817"/>
          <a:ext cx="746790" cy="649383"/>
        </a:xfrm>
        <a:prstGeom prst="circularArrow">
          <a:avLst/>
        </a:prstGeom>
        <a:solidFill>
          <a:schemeClr val="accent5"/>
        </a:solidFill>
        <a:ln>
          <a:noFill/>
        </a:ln>
        <a:effectLst/>
      </dsp:spPr>
      <dsp:style>
        <a:lnRef idx="0">
          <a:scrgbClr r="0" g="0" b="0"/>
        </a:lnRef>
        <a:fillRef idx="3">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608431-DE6B-4AB4-BE0E-C44F8D8F5B77}" type="datetimeFigureOut">
              <a:rPr lang="en-GB" smtClean="0"/>
              <a:t>30/07/2024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D896A7-EC03-460D-96FD-CFEF9D6EDE1F}" type="slidenum">
              <a:rPr lang="en-GB" smtClean="0"/>
              <a:t>‹#›</a:t>
            </a:fld>
            <a:endParaRPr lang="en-GB"/>
          </a:p>
        </p:txBody>
      </p:sp>
    </p:spTree>
    <p:extLst>
      <p:ext uri="{BB962C8B-B14F-4D97-AF65-F5344CB8AC3E}">
        <p14:creationId xmlns:p14="http://schemas.microsoft.com/office/powerpoint/2010/main" val="2007154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scribbr.com/research-process/research-questions/"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scribbr.com/statistics/hypothesis-testing/#step-4-decide-whether-to-reject-or-fail-to-reject-your-null-hypothesis"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www.scribbr.com/statistics/type-i-and-type-ii-errors/" TargetMode="External"/><Relationship Id="rId4" Type="http://schemas.openxmlformats.org/officeDocument/2006/relationships/hyperlink" Target="https://www.scribbr.com/commonly-confused-words/accept-vs-except/" TargetMode="Externa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www.scribbr.com/statistics/hypothesis-testing/#step-4-decide-whether-to-reject-or-fail-to-reject-your-null-hypothesis" TargetMode="External"/><Relationship Id="rId3" Type="http://schemas.openxmlformats.org/officeDocument/2006/relationships/hyperlink" Target="https://www.scribbr.com/statistics/type-i-and-type-ii-errors/" TargetMode="External"/><Relationship Id="rId7" Type="http://schemas.openxmlformats.org/officeDocument/2006/relationships/hyperlink" Target="https://www.scribbr.com/dissertation/thesis/"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www.scribbr.com/category/research-paper/" TargetMode="External"/><Relationship Id="rId5" Type="http://schemas.openxmlformats.org/officeDocument/2006/relationships/hyperlink" Target="https://www.scribbr.com/statistics/hypothesis-testing/#step-5-present-your-findings" TargetMode="External"/><Relationship Id="rId4" Type="http://schemas.openxmlformats.org/officeDocument/2006/relationships/hyperlink" Target="https://www.scribbr.com/research-process/research-question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a:xfrm>
            <a:off x="571500" y="581025"/>
            <a:ext cx="5715000" cy="3216275"/>
          </a:xfrm>
        </p:spPr>
      </p:sp>
      <p:sp>
        <p:nvSpPr>
          <p:cNvPr id="7" name="Notes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3277254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IN" dirty="0"/>
              <a:t>Hypothesis testing involves formulating assumptions about population parameters based on sample statistics and rigorously evaluating these assumptions against empirical evidence. This article sheds light on the significance of hypothesis testing and the critical steps involved in the process.</a:t>
            </a:r>
          </a:p>
          <a:p>
            <a:r>
              <a:rPr lang="en-IN" b="1" dirty="0"/>
              <a:t>What is Hypothesis Testing?</a:t>
            </a:r>
          </a:p>
          <a:p>
            <a:pPr rtl="0"/>
            <a:r>
              <a:rPr lang="en-IN" dirty="0"/>
              <a:t>A hypothesis is an assumption or idea, specifically a statistical claim about an unknown population parameter. For example, a judge assumes a person is innocent and verifies this by reviewing evidence and hearing testimony before reaching a verdict.</a:t>
            </a:r>
          </a:p>
          <a:p>
            <a:pPr rtl="0"/>
            <a:r>
              <a:rPr lang="en-IN" b="1" i="1" dirty="0"/>
              <a:t>Hypothesis testing is a statistical method that is used to make a statistical decision using experimental data. Hypothesis testing is basically an assumption that we make about a population parameter. It evaluates two mutually exclusive statements about a population to determine which statement is best supported by the sample data. </a:t>
            </a:r>
            <a:endParaRPr lang="en-IN" dirty="0"/>
          </a:p>
          <a:p>
            <a:pPr rtl="0"/>
            <a:r>
              <a:rPr lang="en-IN" dirty="0"/>
              <a:t>To test the validity of the claim or assumption about the population parameter:</a:t>
            </a:r>
          </a:p>
          <a:p>
            <a:pPr>
              <a:buFont typeface="Arial" panose="020B0604020202020204" pitchFamily="34" charset="0"/>
              <a:buChar char="•"/>
            </a:pPr>
            <a:r>
              <a:rPr lang="en-IN" dirty="0"/>
              <a:t>A sample is drawn from the population and </a:t>
            </a:r>
            <a:r>
              <a:rPr lang="en-IN" dirty="0" err="1"/>
              <a:t>analyzed</a:t>
            </a:r>
            <a:r>
              <a:rPr lang="en-IN" dirty="0"/>
              <a:t>.</a:t>
            </a:r>
          </a:p>
          <a:p>
            <a:pPr>
              <a:buFont typeface="Arial" panose="020B0604020202020204" pitchFamily="34" charset="0"/>
              <a:buChar char="•"/>
            </a:pPr>
            <a:r>
              <a:rPr lang="en-IN" dirty="0"/>
              <a:t>The results of the analysis are used to decide whether the claim is true or not.</a:t>
            </a:r>
          </a:p>
          <a:p>
            <a:pPr rtl="0"/>
            <a:r>
              <a:rPr lang="en-IN" b="1" dirty="0"/>
              <a:t>Example:</a:t>
            </a:r>
            <a:r>
              <a:rPr lang="en-IN" dirty="0"/>
              <a:t> You say an average height in the class is 30 or a boy is taller than a girl. All of these is an assumption that we are assuming, and we need some statistical way to prove these. We need some mathematical conclusion whatever we are assuming is true.</a:t>
            </a:r>
          </a:p>
          <a:p>
            <a:endParaRPr lang="en-US" dirty="0"/>
          </a:p>
          <a:p>
            <a:endParaRPr lang="en-US" dirty="0"/>
          </a:p>
        </p:txBody>
      </p:sp>
      <p:sp>
        <p:nvSpPr>
          <p:cNvPr id="4" name="Slide Number Placeholder 3"/>
          <p:cNvSpPr>
            <a:spLocks noGrp="1"/>
          </p:cNvSpPr>
          <p:nvPr>
            <p:ph type="sldNum" sz="quarter" idx="5"/>
          </p:nvPr>
        </p:nvSpPr>
        <p:spPr/>
        <p:txBody>
          <a:bodyPr/>
          <a:lstStyle/>
          <a:p>
            <a:fld id="{0FD896A7-EC03-460D-96FD-CFEF9D6EDE1F}" type="slidenum">
              <a:rPr lang="en-GB" smtClean="0"/>
              <a:t>2</a:t>
            </a:fld>
            <a:endParaRPr lang="en-GB"/>
          </a:p>
        </p:txBody>
      </p:sp>
    </p:spTree>
    <p:extLst>
      <p:ext uri="{BB962C8B-B14F-4D97-AF65-F5344CB8AC3E}">
        <p14:creationId xmlns:p14="http://schemas.microsoft.com/office/powerpoint/2010/main" val="2471478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Defining Hypotheses</a:t>
            </a:r>
          </a:p>
          <a:p>
            <a:pPr>
              <a:buFont typeface="Arial" panose="020B0604020202020204" pitchFamily="34" charset="0"/>
              <a:buChar char="•"/>
            </a:pPr>
            <a:r>
              <a:rPr lang="en-IN" b="1" dirty="0"/>
              <a:t>Null hypothesis (H</a:t>
            </a:r>
            <a:r>
              <a:rPr lang="en-IN" b="1" baseline="-25000" dirty="0"/>
              <a:t>0</a:t>
            </a:r>
            <a:r>
              <a:rPr lang="en-IN" b="1" dirty="0"/>
              <a:t>): </a:t>
            </a:r>
            <a:r>
              <a:rPr lang="en-IN" dirty="0"/>
              <a:t>In statistics, the null hypothesis is a general statement or default position that there is no relationship between two measured cases or no relationship among groups. In other words, it is a basic assumption or made based on the problem knowledge. </a:t>
            </a:r>
            <a:br>
              <a:rPr lang="en-IN" dirty="0"/>
            </a:br>
            <a:r>
              <a:rPr lang="en-IN" b="1" dirty="0"/>
              <a:t>Example</a:t>
            </a:r>
            <a:r>
              <a:rPr lang="en-IN" dirty="0"/>
              <a:t>: A company’s mean production is 50 units/per da H</a:t>
            </a:r>
            <a:r>
              <a:rPr lang="en-IN" baseline="-25000" dirty="0"/>
              <a:t>0</a:t>
            </a:r>
            <a:r>
              <a:rPr lang="en-IN" dirty="0"/>
              <a:t>: </a:t>
            </a:r>
            <a:r>
              <a:rPr lang="el-GR" dirty="0" err="1"/>
              <a:t>μμ</a:t>
            </a:r>
            <a:r>
              <a:rPr lang="el-GR" dirty="0"/>
              <a:t> = 50.</a:t>
            </a:r>
          </a:p>
          <a:p>
            <a:pPr>
              <a:buFont typeface="Arial" panose="020B0604020202020204" pitchFamily="34" charset="0"/>
              <a:buChar char="•"/>
            </a:pPr>
            <a:r>
              <a:rPr lang="en-IN" b="1" dirty="0"/>
              <a:t>Alternative hypothesis (H</a:t>
            </a:r>
            <a:r>
              <a:rPr lang="en-IN" b="1" baseline="-25000" dirty="0"/>
              <a:t>1</a:t>
            </a:r>
            <a:r>
              <a:rPr lang="en-IN" b="1" dirty="0"/>
              <a:t>): </a:t>
            </a:r>
            <a:r>
              <a:rPr lang="en-IN" dirty="0"/>
              <a:t>The alternative hypothesis is the hypothesis used in hypothesis testing that is contrary to the null hypothesis. </a:t>
            </a:r>
            <a:br>
              <a:rPr lang="en-IN" dirty="0"/>
            </a:br>
            <a:r>
              <a:rPr lang="en-IN" dirty="0"/>
              <a:t>Example: A company’s production is not equal to 50 units/per day i.e. H</a:t>
            </a:r>
            <a:r>
              <a:rPr lang="en-IN" baseline="-25000" dirty="0"/>
              <a:t>1</a:t>
            </a:r>
            <a:r>
              <a:rPr lang="en-IN" dirty="0"/>
              <a:t>:</a:t>
            </a:r>
            <a:r>
              <a:rPr lang="en-IN" b="1" dirty="0"/>
              <a:t> </a:t>
            </a:r>
            <a:r>
              <a:rPr lang="el-GR" dirty="0" err="1"/>
              <a:t>μμ</a:t>
            </a:r>
            <a:r>
              <a:rPr lang="el-GR" b="1" dirty="0"/>
              <a:t> </a:t>
            </a:r>
            <a:r>
              <a:rPr lang="el-GR" dirty="0"/>
              <a:t>≠=</a:t>
            </a:r>
            <a:r>
              <a:rPr lang="el-GR" b="1" dirty="0"/>
              <a:t> </a:t>
            </a:r>
            <a:r>
              <a:rPr lang="el-GR" dirty="0"/>
              <a:t>50.</a:t>
            </a:r>
          </a:p>
          <a:p>
            <a:pPr algn="l"/>
            <a:r>
              <a:rPr lang="en-IN" b="0" i="0" dirty="0">
                <a:solidFill>
                  <a:srgbClr val="0D405F"/>
                </a:solidFill>
                <a:effectLst/>
                <a:latin typeface="Inter"/>
              </a:rPr>
              <a:t>The alternative hypothesis (</a:t>
            </a:r>
            <a:r>
              <a:rPr lang="en-IN" b="0" i="1" dirty="0">
                <a:solidFill>
                  <a:srgbClr val="0D405F"/>
                </a:solidFill>
                <a:effectLst/>
                <a:latin typeface="Inter"/>
              </a:rPr>
              <a:t>H</a:t>
            </a:r>
            <a:r>
              <a:rPr lang="en-IN" b="0" i="0" baseline="-25000" dirty="0">
                <a:solidFill>
                  <a:srgbClr val="0D405F"/>
                </a:solidFill>
                <a:effectLst/>
                <a:latin typeface="Inter"/>
              </a:rPr>
              <a:t>a</a:t>
            </a:r>
            <a:r>
              <a:rPr lang="en-IN" b="0" i="0" dirty="0">
                <a:solidFill>
                  <a:srgbClr val="0D405F"/>
                </a:solidFill>
                <a:effectLst/>
                <a:latin typeface="Inter"/>
              </a:rPr>
              <a:t>) is the other answer to your </a:t>
            </a:r>
            <a:r>
              <a:rPr lang="en-IN" b="0" i="0" u="none" strike="noStrike" dirty="0">
                <a:solidFill>
                  <a:srgbClr val="1F80E8"/>
                </a:solidFill>
                <a:effectLst/>
                <a:latin typeface="Inter"/>
                <a:hlinkClick r:id="rId3"/>
              </a:rPr>
              <a:t>research question</a:t>
            </a:r>
            <a:r>
              <a:rPr lang="en-IN" b="0" i="0" dirty="0">
                <a:solidFill>
                  <a:srgbClr val="0D405F"/>
                </a:solidFill>
                <a:effectLst/>
                <a:latin typeface="Inter"/>
              </a:rPr>
              <a:t>. It claims that there’s an effect in the population.</a:t>
            </a:r>
          </a:p>
          <a:p>
            <a:pPr algn="l"/>
            <a:r>
              <a:rPr lang="en-IN" b="0" i="0" dirty="0">
                <a:solidFill>
                  <a:srgbClr val="0D405F"/>
                </a:solidFill>
                <a:effectLst/>
                <a:latin typeface="Inter"/>
              </a:rPr>
              <a:t>Often, your alternative hypothesis is the same as your research hypothesis. In other words, it’s the claim that you expect or hope will be true.</a:t>
            </a:r>
          </a:p>
          <a:p>
            <a:pPr algn="l"/>
            <a:r>
              <a:rPr lang="en-IN" b="0" i="0" dirty="0">
                <a:solidFill>
                  <a:srgbClr val="0D405F"/>
                </a:solidFill>
                <a:effectLst/>
                <a:latin typeface="Inter"/>
              </a:rPr>
              <a:t>The alternative hypothesis is the complement to the null hypothesis. Null and alternative hypotheses are exhaustive, meaning that together they cover every possible outcome. They are also mutually exclusive, meaning that only one can be true at a time.</a:t>
            </a:r>
          </a:p>
          <a:p>
            <a:endParaRPr lang="en-US" dirty="0"/>
          </a:p>
          <a:p>
            <a:r>
              <a:rPr lang="en-IN" dirty="0">
                <a:effectLst/>
              </a:rPr>
              <a:t>Examples:</a:t>
            </a:r>
          </a:p>
          <a:p>
            <a:r>
              <a:rPr lang="en-IN" dirty="0">
                <a:effectLst/>
              </a:rPr>
              <a:t>Does tooth flossing affect the number of </a:t>
            </a:r>
            <a:r>
              <a:rPr lang="en-IN" dirty="0" err="1">
                <a:effectLst/>
              </a:rPr>
              <a:t>cavities?Tooth</a:t>
            </a:r>
            <a:r>
              <a:rPr lang="en-IN" dirty="0">
                <a:effectLst/>
              </a:rPr>
              <a:t> flossing has an</a:t>
            </a:r>
            <a:r>
              <a:rPr lang="en-IN" b="1" dirty="0">
                <a:effectLst/>
              </a:rPr>
              <a:t> effect</a:t>
            </a:r>
            <a:r>
              <a:rPr lang="en-IN" dirty="0">
                <a:effectLst/>
              </a:rPr>
              <a:t> on the number of cavities.</a:t>
            </a:r>
          </a:p>
          <a:p>
            <a:r>
              <a:rPr lang="en-IN" dirty="0">
                <a:effectLst/>
              </a:rPr>
              <a:t>Does the amount of text highlighted in a textbook affect exam </a:t>
            </a:r>
            <a:r>
              <a:rPr lang="en-IN" dirty="0" err="1">
                <a:effectLst/>
              </a:rPr>
              <a:t>scores?The</a:t>
            </a:r>
            <a:r>
              <a:rPr lang="en-IN" dirty="0">
                <a:effectLst/>
              </a:rPr>
              <a:t> amount of text highlighted in the textbook has an</a:t>
            </a:r>
            <a:r>
              <a:rPr lang="en-IN" b="1" dirty="0">
                <a:effectLst/>
              </a:rPr>
              <a:t> effect</a:t>
            </a:r>
            <a:r>
              <a:rPr lang="en-IN" dirty="0">
                <a:effectLst/>
              </a:rPr>
              <a:t> on exam scores.</a:t>
            </a:r>
          </a:p>
          <a:p>
            <a:endParaRPr lang="en-US" dirty="0"/>
          </a:p>
        </p:txBody>
      </p:sp>
      <p:sp>
        <p:nvSpPr>
          <p:cNvPr id="4" name="Slide Number Placeholder 3"/>
          <p:cNvSpPr>
            <a:spLocks noGrp="1"/>
          </p:cNvSpPr>
          <p:nvPr>
            <p:ph type="sldNum" sz="quarter" idx="5"/>
          </p:nvPr>
        </p:nvSpPr>
        <p:spPr/>
        <p:txBody>
          <a:bodyPr/>
          <a:lstStyle/>
          <a:p>
            <a:fld id="{0FD896A7-EC03-460D-96FD-CFEF9D6EDE1F}" type="slidenum">
              <a:rPr lang="en-GB" smtClean="0"/>
              <a:t>3</a:t>
            </a:fld>
            <a:endParaRPr lang="en-GB"/>
          </a:p>
        </p:txBody>
      </p:sp>
    </p:spTree>
    <p:extLst>
      <p:ext uri="{BB962C8B-B14F-4D97-AF65-F5344CB8AC3E}">
        <p14:creationId xmlns:p14="http://schemas.microsoft.com/office/powerpoint/2010/main" val="374234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null hypothesis is the claim that there’s no effect in the population.</a:t>
            </a:r>
          </a:p>
          <a:p>
            <a:r>
              <a:rPr lang="en-IN" dirty="0"/>
              <a:t>If the sample provides enough evidence against the claim that there’s no effect in the population (</a:t>
            </a:r>
            <a:r>
              <a:rPr lang="en-IN" i="1" dirty="0"/>
              <a:t>p</a:t>
            </a:r>
            <a:r>
              <a:rPr lang="en-IN" dirty="0"/>
              <a:t> ≤ </a:t>
            </a:r>
            <a:r>
              <a:rPr lang="el-GR" dirty="0"/>
              <a:t>α), </a:t>
            </a:r>
            <a:r>
              <a:rPr lang="en-IN" dirty="0"/>
              <a:t>then we can </a:t>
            </a:r>
            <a:r>
              <a:rPr lang="en-IN" dirty="0">
                <a:hlinkClick r:id="rId3"/>
              </a:rPr>
              <a:t>reject the null hypothesis</a:t>
            </a:r>
            <a:r>
              <a:rPr lang="en-IN" dirty="0"/>
              <a:t>. Otherwise, we fail to reject the null hypothesis.</a:t>
            </a:r>
          </a:p>
          <a:p>
            <a:r>
              <a:rPr lang="en-IN" dirty="0"/>
              <a:t>Although “fail to reject” may sound awkward, it’s the only wording that statisticians </a:t>
            </a:r>
            <a:r>
              <a:rPr lang="en-IN" dirty="0">
                <a:hlinkClick r:id="rId4"/>
              </a:rPr>
              <a:t>accept</a:t>
            </a:r>
            <a:r>
              <a:rPr lang="en-IN" dirty="0"/>
              <a:t>. Be careful not to say you “prove” or “accept” the null hypothesis.</a:t>
            </a:r>
          </a:p>
          <a:p>
            <a:r>
              <a:rPr lang="en-IN" dirty="0"/>
              <a:t>Example: Population on </a:t>
            </a:r>
            <a:r>
              <a:rPr lang="en-IN" dirty="0" err="1"/>
              <a:t>trialThink</a:t>
            </a:r>
            <a:r>
              <a:rPr lang="en-IN" dirty="0"/>
              <a:t> of a statistical test as being like a legal trial. The population is accused of the “crime” of having an effect, and the sample is the criminal evidence. In the United States and many other countries, a person accused of a crime is assumed to be innocent until proven guilty. Similarly, we start by assuming the population is “innocent” of having an effect.</a:t>
            </a:r>
          </a:p>
          <a:p>
            <a:r>
              <a:rPr lang="en-IN" dirty="0"/>
              <a:t>In other words, the null hypothesis (i.e., that there is no effect) is assumed to be true until the sample provides enough evidence to reject it.</a:t>
            </a:r>
          </a:p>
          <a:p>
            <a:r>
              <a:rPr lang="en-IN" dirty="0"/>
              <a:t>Null hypotheses often include phrases such as “no effect,” “no difference,” or “no relationship.” When written in mathematical terms, they always include an equality (usually =, but sometimes ≥ or ≤).</a:t>
            </a:r>
          </a:p>
          <a:p>
            <a:r>
              <a:rPr lang="en-IN" dirty="0"/>
              <a:t>You can never know with complete certainty whether there is an effect in the population. Some percentage of the time, your inference about the population will be incorrect. When you incorrectly reject the null hypothesis, it’s called a </a:t>
            </a:r>
            <a:r>
              <a:rPr lang="en-IN" dirty="0">
                <a:hlinkClick r:id="rId5"/>
              </a:rPr>
              <a:t>type I error</a:t>
            </a:r>
            <a:r>
              <a:rPr lang="en-IN" dirty="0"/>
              <a:t>. When you incorrectly fail to reject it, it’s a type II error.</a:t>
            </a:r>
          </a:p>
          <a:p>
            <a:endParaRPr lang="en-US" dirty="0"/>
          </a:p>
        </p:txBody>
      </p:sp>
      <p:sp>
        <p:nvSpPr>
          <p:cNvPr id="4" name="Slide Number Placeholder 3"/>
          <p:cNvSpPr>
            <a:spLocks noGrp="1"/>
          </p:cNvSpPr>
          <p:nvPr>
            <p:ph type="sldNum" sz="quarter" idx="5"/>
          </p:nvPr>
        </p:nvSpPr>
        <p:spPr/>
        <p:txBody>
          <a:bodyPr/>
          <a:lstStyle/>
          <a:p>
            <a:fld id="{0FD896A7-EC03-460D-96FD-CFEF9D6EDE1F}" type="slidenum">
              <a:rPr lang="en-GB" smtClean="0"/>
              <a:t>4</a:t>
            </a:fld>
            <a:endParaRPr lang="en-GB"/>
          </a:p>
        </p:txBody>
      </p:sp>
    </p:spTree>
    <p:extLst>
      <p:ext uri="{BB962C8B-B14F-4D97-AF65-F5344CB8AC3E}">
        <p14:creationId xmlns:p14="http://schemas.microsoft.com/office/powerpoint/2010/main" val="1484457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 other words, the null hypothesis (i.e., that there is no effect) is assumed to be true until the sample provides enough evidence to reject it.</a:t>
            </a:r>
          </a:p>
          <a:p>
            <a:r>
              <a:rPr lang="en-IN" dirty="0"/>
              <a:t>Null hypotheses often include phrases such as “no effect,” “no difference,” or “no relationship.” When written in mathematical terms, they always include an equality (usually =, but sometimes ≥ or ≤).</a:t>
            </a:r>
          </a:p>
          <a:p>
            <a:r>
              <a:rPr lang="en-IN" dirty="0"/>
              <a:t>You can never know with complete certainty whether there is an effect in the population. Some percentage of the time, your inference about the population will be incorrect. When you incorrectly reject the null hypothesis, it’s called a </a:t>
            </a:r>
            <a:r>
              <a:rPr lang="en-IN" dirty="0">
                <a:hlinkClick r:id="rId3"/>
              </a:rPr>
              <a:t>type I error</a:t>
            </a:r>
            <a:r>
              <a:rPr lang="en-IN" dirty="0"/>
              <a:t>. When you incorrectly fail to reject it, it’s a type II error.</a:t>
            </a:r>
          </a:p>
          <a:p>
            <a:endParaRPr lang="en-IN" dirty="0"/>
          </a:p>
          <a:p>
            <a:r>
              <a:rPr lang="en-IN" b="1" dirty="0"/>
              <a:t>What is an alternative hypothesis?</a:t>
            </a:r>
          </a:p>
          <a:p>
            <a:r>
              <a:rPr lang="en-IN" dirty="0"/>
              <a:t>The alternative hypothesis (</a:t>
            </a:r>
            <a:r>
              <a:rPr lang="en-IN" i="1" dirty="0"/>
              <a:t>H</a:t>
            </a:r>
            <a:r>
              <a:rPr lang="en-IN" baseline="-25000" dirty="0"/>
              <a:t>a</a:t>
            </a:r>
            <a:r>
              <a:rPr lang="en-IN" dirty="0"/>
              <a:t>) is the other answer to your </a:t>
            </a:r>
            <a:r>
              <a:rPr lang="en-IN" dirty="0">
                <a:hlinkClick r:id="rId4"/>
              </a:rPr>
              <a:t>research question</a:t>
            </a:r>
            <a:r>
              <a:rPr lang="en-IN" dirty="0"/>
              <a:t>. It claims that there’s an effect in the population.</a:t>
            </a:r>
          </a:p>
          <a:p>
            <a:r>
              <a:rPr lang="en-IN" dirty="0"/>
              <a:t>Often, your alternative hypothesis is the same as your research hypothesis. In other words, it’s the claim that you expect or hope will be true.</a:t>
            </a:r>
          </a:p>
          <a:p>
            <a:r>
              <a:rPr lang="en-IN" dirty="0"/>
              <a:t>The alternative hypothesis is the complement to the null hypothesis. Null and alternative hypotheses are exhaustive, meaning that together they cover every possible outcome. They are also mutually exclusive, meaning that only one can be true at a time.</a:t>
            </a:r>
          </a:p>
          <a:p>
            <a:r>
              <a:rPr lang="en-IN" dirty="0" err="1"/>
              <a:t>TipBe</a:t>
            </a:r>
            <a:r>
              <a:rPr lang="en-IN" dirty="0"/>
              <a:t> careful with your words when you </a:t>
            </a:r>
            <a:r>
              <a:rPr lang="en-IN" dirty="0">
                <a:hlinkClick r:id="rId5"/>
              </a:rPr>
              <a:t>report the results of a statistical test</a:t>
            </a:r>
            <a:r>
              <a:rPr lang="en-IN" dirty="0"/>
              <a:t> in a </a:t>
            </a:r>
            <a:r>
              <a:rPr lang="en-IN" dirty="0">
                <a:hlinkClick r:id="rId6"/>
              </a:rPr>
              <a:t>research paper</a:t>
            </a:r>
            <a:r>
              <a:rPr lang="en-IN" dirty="0"/>
              <a:t> or </a:t>
            </a:r>
            <a:r>
              <a:rPr lang="en-IN" dirty="0">
                <a:hlinkClick r:id="rId7"/>
              </a:rPr>
              <a:t>thesis</a:t>
            </a:r>
            <a:r>
              <a:rPr lang="en-IN" dirty="0"/>
              <a:t>. If you </a:t>
            </a:r>
            <a:r>
              <a:rPr lang="en-IN" b="1" dirty="0">
                <a:hlinkClick r:id="rId8"/>
              </a:rPr>
              <a:t>reject</a:t>
            </a:r>
            <a:r>
              <a:rPr lang="en-IN" dirty="0">
                <a:hlinkClick r:id="rId8"/>
              </a:rPr>
              <a:t> the null hypothesis</a:t>
            </a:r>
            <a:r>
              <a:rPr lang="en-IN" dirty="0"/>
              <a:t>, you can say that the alternative hypothesis is </a:t>
            </a:r>
            <a:r>
              <a:rPr lang="en-IN" b="1" dirty="0"/>
              <a:t>supported</a:t>
            </a:r>
            <a:r>
              <a:rPr lang="en-IN" dirty="0"/>
              <a:t>. On the other hand, if you</a:t>
            </a:r>
            <a:r>
              <a:rPr lang="en-IN" b="1" dirty="0"/>
              <a:t> fail to reject</a:t>
            </a:r>
            <a:r>
              <a:rPr lang="en-IN" dirty="0"/>
              <a:t> the null hypothesis, then you can say that the alternative hypothesis is </a:t>
            </a:r>
            <a:r>
              <a:rPr lang="en-IN" b="1" dirty="0"/>
              <a:t>not supported</a:t>
            </a:r>
            <a:r>
              <a:rPr lang="en-IN" dirty="0"/>
              <a:t>. Never say that you’ve proven or disproven a hypothesis. Alternative hypotheses often include phrases such as “an effect,” “a difference,” or “a relationship.” When alternative hypotheses are written in mathematical terms, they always include an inequality (usually ≠, but sometimes &lt; or &gt;). As with null hypotheses, there are many acceptable ways to phrase an alternative hypothesis.</a:t>
            </a:r>
          </a:p>
          <a:p>
            <a:endParaRPr lang="en-IN" dirty="0"/>
          </a:p>
          <a:p>
            <a:endParaRPr lang="en-US" dirty="0"/>
          </a:p>
        </p:txBody>
      </p:sp>
      <p:sp>
        <p:nvSpPr>
          <p:cNvPr id="4" name="Slide Number Placeholder 3"/>
          <p:cNvSpPr>
            <a:spLocks noGrp="1"/>
          </p:cNvSpPr>
          <p:nvPr>
            <p:ph type="sldNum" sz="quarter" idx="5"/>
          </p:nvPr>
        </p:nvSpPr>
        <p:spPr/>
        <p:txBody>
          <a:bodyPr/>
          <a:lstStyle/>
          <a:p>
            <a:fld id="{0FD896A7-EC03-460D-96FD-CFEF9D6EDE1F}" type="slidenum">
              <a:rPr lang="en-GB" smtClean="0"/>
              <a:t>5</a:t>
            </a:fld>
            <a:endParaRPr lang="en-GB"/>
          </a:p>
        </p:txBody>
      </p:sp>
    </p:spTree>
    <p:extLst>
      <p:ext uri="{BB962C8B-B14F-4D97-AF65-F5344CB8AC3E}">
        <p14:creationId xmlns:p14="http://schemas.microsoft.com/office/powerpoint/2010/main" val="652844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US" dirty="0"/>
              <a:t>In reality H0 is true or not. Our conclusion to accept or reject H0 either matches the reality or not.</a:t>
            </a:r>
          </a:p>
          <a:p>
            <a:pPr marL="171450" indent="-171450">
              <a:buFont typeface="Wingdings" panose="05000000000000000000" pitchFamily="2" charset="2"/>
              <a:buChar char="§"/>
            </a:pPr>
            <a:r>
              <a:rPr lang="en-US" dirty="0"/>
              <a:t>If H0 is true and we have concluded we accept it, our conclusion is correct.</a:t>
            </a:r>
          </a:p>
          <a:p>
            <a:pPr marL="171450" indent="-171450">
              <a:buFont typeface="Wingdings" panose="05000000000000000000" pitchFamily="2" charset="2"/>
              <a:buChar char="§"/>
            </a:pPr>
            <a:r>
              <a:rPr lang="en-US" dirty="0"/>
              <a:t>If H0 is false and we have concluded we reject it, our conclusion is correct.</a:t>
            </a:r>
          </a:p>
          <a:p>
            <a:pPr marL="171450" indent="-171450">
              <a:buFont typeface="Wingdings" panose="05000000000000000000" pitchFamily="2" charset="2"/>
              <a:buChar char="§"/>
            </a:pPr>
            <a:r>
              <a:rPr lang="en-US" dirty="0"/>
              <a:t>If H0 is true and we have concluded we reject it, this is </a:t>
            </a:r>
            <a:r>
              <a:rPr lang="en-GB" dirty="0"/>
              <a:t>Type 1 error, also known as a “false positive”. </a:t>
            </a:r>
            <a:r>
              <a:rPr lang="en-GB" dirty="0" err="1"/>
              <a:t>Thhis</a:t>
            </a:r>
            <a:r>
              <a:rPr lang="en-GB" dirty="0"/>
              <a:t> is the error of accepting an alternative hypothesis when the results can be attributed to chance. We are observing a relationship or difference when actually there is none (or it is not statistically significant).</a:t>
            </a:r>
          </a:p>
          <a:p>
            <a:pPr marL="171450" indent="-171450">
              <a:buFont typeface="Wingdings" panose="05000000000000000000" pitchFamily="2" charset="2"/>
              <a:buChar char="§"/>
            </a:pPr>
            <a:r>
              <a:rPr lang="en-US" dirty="0"/>
              <a:t>If H0 is false and we have concluded we accept it, this is </a:t>
            </a:r>
            <a:r>
              <a:rPr lang="en-GB" dirty="0"/>
              <a:t>Type 2 error, also known as a “false negative”. We are failing to observe a relationship or difference when in reality there is one.</a:t>
            </a:r>
            <a:endParaRPr lang="en-US" dirty="0"/>
          </a:p>
        </p:txBody>
      </p:sp>
    </p:spTree>
    <p:extLst>
      <p:ext uri="{BB962C8B-B14F-4D97-AF65-F5344CB8AC3E}">
        <p14:creationId xmlns:p14="http://schemas.microsoft.com/office/powerpoint/2010/main" val="39135046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jpg"/><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1.jpg"/><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jp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5.jp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4.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6.jp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4.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7.jp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4.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3155564545"/>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accent5"/>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accent6"/>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bg1"/>
                </a:solidFill>
              </a:defRPr>
            </a:lvl1pPr>
          </a:lstStyle>
          <a:p>
            <a:r>
              <a:rPr lang="en-US" noProof="0" dirty="0"/>
              <a:t>CLICK TO EDIT TITLE</a:t>
            </a:r>
            <a:endParaRPr lang="en-GB" noProof="0" dirty="0"/>
          </a:p>
        </p:txBody>
      </p:sp>
      <p:sp>
        <p:nvSpPr>
          <p:cNvPr id="2" name="Rectangle 1"/>
          <p:cNvSpPr/>
          <p:nvPr userDrawn="1"/>
        </p:nvSpPr>
        <p:spPr>
          <a:xfrm>
            <a:off x="0" y="3843795"/>
            <a:ext cx="82296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381664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5"/>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dirty="0"/>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024534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5"/>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accent6"/>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8732121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1872364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sz="1351" dirty="0"/>
          </a:p>
        </p:txBody>
      </p:sp>
    </p:spTree>
    <p:extLst>
      <p:ext uri="{BB962C8B-B14F-4D97-AF65-F5344CB8AC3E}">
        <p14:creationId xmlns:p14="http://schemas.microsoft.com/office/powerpoint/2010/main" val="3243420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Tree>
    <p:extLst>
      <p:ext uri="{BB962C8B-B14F-4D97-AF65-F5344CB8AC3E}">
        <p14:creationId xmlns:p14="http://schemas.microsoft.com/office/powerpoint/2010/main" val="18339430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205027112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16923608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902729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sz="1351"/>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Slide Number Placeholder 5">
            <a:extLst>
              <a:ext uri="{FF2B5EF4-FFF2-40B4-BE49-F238E27FC236}">
                <a16:creationId xmlns:a16="http://schemas.microsoft.com/office/drawing/2014/main" id="{E3750BEE-1387-42E5-A0DD-A5D8C435C2E5}"/>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429065159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Click to edit Master title style</a:t>
            </a:r>
            <a:endParaRPr lang="en-GB" noProof="0" dirty="0"/>
          </a:p>
        </p:txBody>
      </p:sp>
      <p:pic>
        <p:nvPicPr>
          <p:cNvPr id="11" name="Picture 10"/>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270127549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sz="1351"/>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Slide Number Placeholder 5">
            <a:extLst>
              <a:ext uri="{FF2B5EF4-FFF2-40B4-BE49-F238E27FC236}">
                <a16:creationId xmlns:a16="http://schemas.microsoft.com/office/drawing/2014/main" id="{2AD71FAF-2339-474B-A788-70AAE3819C3B}"/>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79037227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5"/>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1" name="Slide Number Placeholder 5">
            <a:extLst>
              <a:ext uri="{FF2B5EF4-FFF2-40B4-BE49-F238E27FC236}">
                <a16:creationId xmlns:a16="http://schemas.microsoft.com/office/drawing/2014/main" id="{396A22FA-C741-416C-9601-5109A353AAB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153914551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dirty="0"/>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6646923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33748670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 Placeholder 4">
            <a:extLst>
              <a:ext uri="{FF2B5EF4-FFF2-40B4-BE49-F238E27FC236}">
                <a16:creationId xmlns:a16="http://schemas.microsoft.com/office/drawing/2014/main" id="{E719BA34-23BB-1044-9AD7-64A0FC498A8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62293120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5"/>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303A16D8-C47D-2646-8D74-7305970A0AC7}"/>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200192878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99CE94EC-D689-0844-B168-B5C04CE1057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393877835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0D1907F4-B2E5-E241-8CFF-3C1A5962F4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62108365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userDrawn="1"/>
        </p:nvGrpSpPr>
        <p:grpSpPr>
          <a:xfrm>
            <a:off x="-754639" y="4113557"/>
            <a:ext cx="5797612" cy="2365031"/>
            <a:chOff x="-2229" y="2361812"/>
            <a:chExt cx="11067619" cy="4514835"/>
          </a:xfrm>
          <a:solidFill>
            <a:schemeClr val="accent6"/>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5A35AD87-FF52-FA40-A269-A1F35A25AE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157266562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6"/>
          </a:solidFill>
          <a:ln w="6350" cap="flat">
            <a:noFill/>
            <a:prstDash val="solid"/>
            <a:miter/>
          </a:ln>
        </p:spPr>
        <p:txBody>
          <a:bodyPr rtlCol="0" anchor="ctr"/>
          <a:lstStyle/>
          <a:p>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592D96B5-6708-5946-B56D-48C7C909EBD0}"/>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171729544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ECCC43"/>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68332" y="302478"/>
            <a:ext cx="10523668" cy="6577293"/>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7" name="Text Placeholder 6">
            <a:extLst>
              <a:ext uri="{FF2B5EF4-FFF2-40B4-BE49-F238E27FC236}">
                <a16:creationId xmlns:a16="http://schemas.microsoft.com/office/drawing/2014/main" id="{C958BD13-A6A6-954A-9895-6DFFDE5056D4}"/>
              </a:ext>
            </a:extLst>
          </p:cNvPr>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9" name="Title 1">
            <a:extLst>
              <a:ext uri="{FF2B5EF4-FFF2-40B4-BE49-F238E27FC236}">
                <a16:creationId xmlns:a16="http://schemas.microsoft.com/office/drawing/2014/main" id="{6B47703F-AD87-0747-8275-970FB09D5D0B}"/>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1" name="Group 10">
            <a:extLst>
              <a:ext uri="{FF2B5EF4-FFF2-40B4-BE49-F238E27FC236}">
                <a16:creationId xmlns:a16="http://schemas.microsoft.com/office/drawing/2014/main" id="{2AD41DB8-CD4F-A94D-B320-85192F1540DC}"/>
              </a:ext>
            </a:extLst>
          </p:cNvPr>
          <p:cNvGrpSpPr/>
          <p:nvPr userDrawn="1"/>
        </p:nvGrpSpPr>
        <p:grpSpPr>
          <a:xfrm>
            <a:off x="-1420" y="3503895"/>
            <a:ext cx="6359624" cy="2437013"/>
            <a:chOff x="-1420" y="3503895"/>
            <a:chExt cx="6359624" cy="2437013"/>
          </a:xfrm>
          <a:solidFill>
            <a:srgbClr val="004050"/>
          </a:solidFill>
        </p:grpSpPr>
        <p:sp>
          <p:nvSpPr>
            <p:cNvPr id="12" name="Freeform 11">
              <a:extLst>
                <a:ext uri="{FF2B5EF4-FFF2-40B4-BE49-F238E27FC236}">
                  <a16:creationId xmlns:a16="http://schemas.microsoft.com/office/drawing/2014/main" id="{C11193BA-CEF5-BC4C-AB49-EEDB15C0233E}"/>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2662BFCD-FD84-1542-9C6D-E1AEFC5CEEB1}"/>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B3757969-C987-CD46-97B6-56168BDCB15E}"/>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3445239675"/>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9938813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0ADBD2A6-9D59-8A42-B712-28AECE5544C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73629623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425D0E0-656F-8441-9B06-9CCBF96661F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43068763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90422B83-86F8-9643-B75F-38DF13EE57D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73794742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dirty="0">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ECDA1F6-68EE-9047-9ECF-D975CA62C8D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68095903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5"/>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ext Placeholder 7">
            <a:extLst>
              <a:ext uri="{FF2B5EF4-FFF2-40B4-BE49-F238E27FC236}">
                <a16:creationId xmlns:a16="http://schemas.microsoft.com/office/drawing/2014/main" id="{3F2FEA9A-101A-5A4C-83E2-4C0044BA6EE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09658036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dirty="0"/>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23A21BE0-4841-FF4C-ABD6-32E1F111A99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540331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Activity 3">
    <p:bg>
      <p:bgPr>
        <a:solidFill>
          <a:srgbClr val="E860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53333"/>
          <a:stretch/>
        </p:blipFill>
        <p:spPr>
          <a:xfrm flipH="1">
            <a:off x="0" y="0"/>
            <a:ext cx="5120640"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0B84A5C5-2EE0-4240-9019-8B715BEE897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8" name="Text Placeholder 3">
            <a:extLst>
              <a:ext uri="{FF2B5EF4-FFF2-40B4-BE49-F238E27FC236}">
                <a16:creationId xmlns:a16="http://schemas.microsoft.com/office/drawing/2014/main" id="{DE123B60-D604-9A41-BA50-1BF4AC36AE93}"/>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379216539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_Activity 3">
    <p:bg>
      <p:bgPr>
        <a:solidFill>
          <a:srgbClr val="FFD217"/>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4BB0A8-10FB-F847-A121-7EF00B2FA80C}"/>
              </a:ext>
            </a:extLst>
          </p:cNvPr>
          <p:cNvPicPr>
            <a:picLocks noChangeAspect="1"/>
          </p:cNvPicPr>
          <p:nvPr userDrawn="1"/>
        </p:nvPicPr>
        <p:blipFill rotWithShape="1">
          <a:blip r:embed="rId2"/>
          <a:srcRect l="28243"/>
          <a:stretch/>
        </p:blipFill>
        <p:spPr>
          <a:xfrm>
            <a:off x="0" y="0"/>
            <a:ext cx="7380173"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2F7793DD-F793-8F4F-B74E-6B8630C8266F}"/>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8" name="Text Placeholder 3">
            <a:extLst>
              <a:ext uri="{FF2B5EF4-FFF2-40B4-BE49-F238E27FC236}">
                <a16:creationId xmlns:a16="http://schemas.microsoft.com/office/drawing/2014/main" id="{BF20315E-2B12-1B43-A789-90CFB92D6FF0}"/>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186899191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BB113A-F3D1-8F4D-B4A0-C7EEBD0EE4AD}"/>
              </a:ext>
            </a:extLst>
          </p:cNvPr>
          <p:cNvPicPr>
            <a:picLocks noChangeAspect="1"/>
          </p:cNvPicPr>
          <p:nvPr userDrawn="1"/>
        </p:nvPicPr>
        <p:blipFill rotWithShape="1">
          <a:blip r:embed="rId2"/>
          <a:srcRect r="16581" b="15343"/>
          <a:stretch/>
        </p:blipFill>
        <p:spPr>
          <a:xfrm>
            <a:off x="2057345" y="1"/>
            <a:ext cx="10134656"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932955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2" name="Group 1"/>
          <p:cNvGrpSpPr/>
          <p:nvPr userDrawn="1"/>
        </p:nvGrpSpPr>
        <p:grpSpPr>
          <a:xfrm>
            <a:off x="-1420" y="3503895"/>
            <a:ext cx="6359624" cy="2437013"/>
            <a:chOff x="-1420" y="3503895"/>
            <a:chExt cx="6359624" cy="2437013"/>
          </a:xfrm>
          <a:solidFill>
            <a:srgbClr val="004050"/>
          </a:solidFill>
        </p:grpSpPr>
        <p:sp>
          <p:nvSpPr>
            <p:cNvPr id="36" name="Freeform 35">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37" name="Freeform 36">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40" name="Freeform 3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322476088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4121295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A94EB5-6DF4-1149-B8E9-FFCFB4E23D5C}"/>
              </a:ext>
            </a:extLst>
          </p:cNvPr>
          <p:cNvPicPr>
            <a:picLocks noChangeAspect="1"/>
          </p:cNvPicPr>
          <p:nvPr userDrawn="1"/>
        </p:nvPicPr>
        <p:blipFill rotWithShape="1">
          <a:blip r:embed="rId2"/>
          <a:srcRect l="5735" t="10216" r="31925" b="37205"/>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5447164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467198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Hope you enjoyed 03">
    <p:bg>
      <p:bgPr>
        <a:solidFill>
          <a:srgbClr val="F1612C"/>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6127"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C28DE67A-0D1B-2943-A741-E4BE803F6951}"/>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3238B17-B3BD-514B-96BB-036A62190064}"/>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7B098E7D-8AD4-9442-98E0-AD5065552F4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A0E0FE90-EFD5-5D46-B8B7-C8C6EF4A7B9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Title 1">
            <a:extLst>
              <a:ext uri="{FF2B5EF4-FFF2-40B4-BE49-F238E27FC236}">
                <a16:creationId xmlns:a16="http://schemas.microsoft.com/office/drawing/2014/main" id="{3A322634-0463-2641-A4E8-526FCEB684C1}"/>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sp>
        <p:nvSpPr>
          <p:cNvPr id="17" name="Text Placeholder 6">
            <a:extLst>
              <a:ext uri="{FF2B5EF4-FFF2-40B4-BE49-F238E27FC236}">
                <a16:creationId xmlns:a16="http://schemas.microsoft.com/office/drawing/2014/main" id="{3183E0E2-4BB1-5448-BBEC-3449926599DA}"/>
              </a:ext>
            </a:extLst>
          </p:cNvPr>
          <p:cNvSpPr>
            <a:spLocks noGrp="1"/>
          </p:cNvSpPr>
          <p:nvPr>
            <p:ph type="body" sz="quarter" idx="12" hasCustomPrompt="1"/>
          </p:nvPr>
        </p:nvSpPr>
        <p:spPr>
          <a:xfrm>
            <a:off x="385301" y="5306004"/>
            <a:ext cx="3538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spTree>
    <p:extLst>
      <p:ext uri="{BB962C8B-B14F-4D97-AF65-F5344CB8AC3E}">
        <p14:creationId xmlns:p14="http://schemas.microsoft.com/office/powerpoint/2010/main" val="605847156"/>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rgbClr val="EECF4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649"/>
          <a:stretch/>
        </p:blipFill>
        <p:spPr>
          <a:xfrm>
            <a:off x="1400174" y="0"/>
            <a:ext cx="1079182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7EF9814B-F8EE-524C-AE06-C830CCA3CC9A}"/>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B85C145-5537-3145-BB2A-22C52E5CEFE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433E618D-5B5A-1247-872C-D90DEE318819}"/>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6EF8876D-52B4-AE44-AA1D-D9FD95C43527}"/>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4" name="Title 1">
            <a:extLst>
              <a:ext uri="{FF2B5EF4-FFF2-40B4-BE49-F238E27FC236}">
                <a16:creationId xmlns:a16="http://schemas.microsoft.com/office/drawing/2014/main" id="{B31EEBD0-8475-004A-A7AC-E2491D6ECD8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sp>
        <p:nvSpPr>
          <p:cNvPr id="15" name="Text Placeholder 6">
            <a:extLst>
              <a:ext uri="{FF2B5EF4-FFF2-40B4-BE49-F238E27FC236}">
                <a16:creationId xmlns:a16="http://schemas.microsoft.com/office/drawing/2014/main" id="{C7FB5C1F-0D19-3448-B4CE-1A31E3451DDD}"/>
              </a:ext>
            </a:extLst>
          </p:cNvPr>
          <p:cNvSpPr>
            <a:spLocks noGrp="1"/>
          </p:cNvSpPr>
          <p:nvPr>
            <p:ph type="body" sz="quarter" idx="12" hasCustomPrompt="1"/>
          </p:nvPr>
        </p:nvSpPr>
        <p:spPr>
          <a:xfrm>
            <a:off x="385301" y="5306004"/>
            <a:ext cx="3538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spTree>
    <p:extLst>
      <p:ext uri="{BB962C8B-B14F-4D97-AF65-F5344CB8AC3E}">
        <p14:creationId xmlns:p14="http://schemas.microsoft.com/office/powerpoint/2010/main" val="126207573"/>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6" name="Text Placeholder 7"/>
          <p:cNvSpPr>
            <a:spLocks noGrp="1"/>
          </p:cNvSpPr>
          <p:nvPr>
            <p:ph type="body" sz="quarter" idx="11" hasCustomPrompt="1"/>
          </p:nvPr>
        </p:nvSpPr>
        <p:spPr>
          <a:xfrm>
            <a:off x="376237" y="1240838"/>
            <a:ext cx="11431587" cy="5237751"/>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marL="88898" indent="0">
              <a:lnSpc>
                <a:spcPct val="100000"/>
              </a:lnSpc>
              <a:buFont typeface="Arial" panose="020B0604020202020204" pitchFamily="34" charset="0"/>
              <a:buNone/>
              <a:defRPr sz="1800" b="0"/>
            </a:lvl3pPr>
            <a:lvl4pPr marL="88898" indent="0">
              <a:lnSpc>
                <a:spcPct val="100000"/>
              </a:lnSpc>
              <a:buFont typeface="Arial" panose="020B0604020202020204" pitchFamily="34" charset="0"/>
              <a:buNone/>
              <a:defRPr sz="1800" b="0"/>
            </a:lvl4pPr>
            <a:lvl5pPr marL="355591" indent="-266693">
              <a:lnSpc>
                <a:spcPct val="100000"/>
              </a:lnSpc>
              <a:buFont typeface="Arial" panose="020B0604020202020204" pitchFamily="34" charset="0"/>
              <a:buChar char="•"/>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949228114"/>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5" name="Text Placeholder 2">
            <a:extLst>
              <a:ext uri="{FF2B5EF4-FFF2-40B4-BE49-F238E27FC236}">
                <a16:creationId xmlns:a16="http://schemas.microsoft.com/office/drawing/2014/main" id="{503A14FE-D075-C54D-A7E3-E22DBF933384}"/>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1755512130"/>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167298" y="2921079"/>
            <a:ext cx="2124159" cy="2749952"/>
          </a:xfrm>
        </p:spPr>
        <p:txBody>
          <a:bodyPr/>
          <a:lstStyle>
            <a:lvl1pPr marL="0" indent="0">
              <a:lnSpc>
                <a:spcPct val="100000"/>
              </a:lnSpc>
              <a:buFont typeface="Arial" panose="020B0604020202020204" pitchFamily="34" charset="0"/>
              <a:buNone/>
              <a:defRPr sz="1800" b="0"/>
            </a:lvl1pPr>
            <a:lvl2pPr marL="0" indent="0">
              <a:buFont typeface="Arial" panose="020B0604020202020204" pitchFamily="34" charset="0"/>
              <a:buNone/>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p:txBody>
      </p:sp>
      <p:sp>
        <p:nvSpPr>
          <p:cNvPr id="4" name="Text Placeholder 4"/>
          <p:cNvSpPr>
            <a:spLocks noGrp="1"/>
          </p:cNvSpPr>
          <p:nvPr>
            <p:ph type="body" sz="quarter" idx="16" hasCustomPrompt="1"/>
          </p:nvPr>
        </p:nvSpPr>
        <p:spPr>
          <a:xfrm>
            <a:off x="3747517" y="2921079"/>
            <a:ext cx="2068065"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p:txBody>
      </p:sp>
      <p:sp>
        <p:nvSpPr>
          <p:cNvPr id="6" name="Text Placeholder 4"/>
          <p:cNvSpPr>
            <a:spLocks noGrp="1"/>
          </p:cNvSpPr>
          <p:nvPr>
            <p:ph type="body" sz="quarter" idx="17" hasCustomPrompt="1"/>
          </p:nvPr>
        </p:nvSpPr>
        <p:spPr>
          <a:xfrm>
            <a:off x="6257866" y="2921079"/>
            <a:ext cx="2130523"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p:txBody>
      </p:sp>
      <p:sp>
        <p:nvSpPr>
          <p:cNvPr id="7" name="Picture Placeholder 21"/>
          <p:cNvSpPr>
            <a:spLocks noGrp="1"/>
          </p:cNvSpPr>
          <p:nvPr>
            <p:ph type="pic" sz="quarter" idx="18" hasCustomPrompt="1"/>
          </p:nvPr>
        </p:nvSpPr>
        <p:spPr>
          <a:xfrm>
            <a:off x="1167299" y="1240564"/>
            <a:ext cx="1437932" cy="1437931"/>
          </a:xfrm>
        </p:spPr>
        <p:txBody>
          <a:bodyPr/>
          <a:lstStyle>
            <a:lvl1pPr marL="0" indent="0">
              <a:buNone/>
              <a:defRPr/>
            </a:lvl1pPr>
          </a:lstStyle>
          <a:p>
            <a:r>
              <a:rPr lang="en-GB" dirty="0"/>
              <a:t>icon</a:t>
            </a:r>
          </a:p>
        </p:txBody>
      </p:sp>
      <p:sp>
        <p:nvSpPr>
          <p:cNvPr id="8" name="Picture Placeholder 21"/>
          <p:cNvSpPr>
            <a:spLocks noGrp="1"/>
          </p:cNvSpPr>
          <p:nvPr>
            <p:ph type="pic" sz="quarter" idx="19" hasCustomPrompt="1"/>
          </p:nvPr>
        </p:nvSpPr>
        <p:spPr>
          <a:xfrm>
            <a:off x="3747517" y="1233488"/>
            <a:ext cx="1437932" cy="1437931"/>
          </a:xfrm>
        </p:spPr>
        <p:txBody>
          <a:bodyPr/>
          <a:lstStyle>
            <a:lvl1pPr marL="0" indent="0">
              <a:buNone/>
              <a:defRPr/>
            </a:lvl1pPr>
          </a:lstStyle>
          <a:p>
            <a:r>
              <a:rPr lang="en-GB" dirty="0"/>
              <a:t>icon</a:t>
            </a:r>
          </a:p>
        </p:txBody>
      </p:sp>
      <p:sp>
        <p:nvSpPr>
          <p:cNvPr id="9" name="Picture Placeholder 21"/>
          <p:cNvSpPr>
            <a:spLocks noGrp="1"/>
          </p:cNvSpPr>
          <p:nvPr>
            <p:ph type="pic" sz="quarter" idx="20" hasCustomPrompt="1"/>
          </p:nvPr>
        </p:nvSpPr>
        <p:spPr>
          <a:xfrm>
            <a:off x="6257867" y="1240564"/>
            <a:ext cx="1437932" cy="1437931"/>
          </a:xfrm>
        </p:spPr>
        <p:txBody>
          <a:bodyPr/>
          <a:lstStyle>
            <a:lvl1pPr marL="0" indent="0">
              <a:buNone/>
              <a:defRPr/>
            </a:lvl1pPr>
          </a:lstStyle>
          <a:p>
            <a:r>
              <a:rPr lang="en-GB" dirty="0"/>
              <a:t>icon</a:t>
            </a:r>
          </a:p>
        </p:txBody>
      </p:sp>
      <p:sp>
        <p:nvSpPr>
          <p:cNvPr id="10" name="Text Placeholder 4"/>
          <p:cNvSpPr>
            <a:spLocks noGrp="1"/>
          </p:cNvSpPr>
          <p:nvPr>
            <p:ph type="body" sz="quarter" idx="21" hasCustomPrompt="1"/>
          </p:nvPr>
        </p:nvSpPr>
        <p:spPr>
          <a:xfrm>
            <a:off x="8744941" y="2936069"/>
            <a:ext cx="2183449"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p:txBody>
      </p:sp>
      <p:sp>
        <p:nvSpPr>
          <p:cNvPr id="11" name="Picture Placeholder 21"/>
          <p:cNvSpPr>
            <a:spLocks noGrp="1"/>
          </p:cNvSpPr>
          <p:nvPr>
            <p:ph type="pic" sz="quarter" idx="22" hasCustomPrompt="1"/>
          </p:nvPr>
        </p:nvSpPr>
        <p:spPr>
          <a:xfrm>
            <a:off x="8744942" y="1255555"/>
            <a:ext cx="1437932" cy="1437931"/>
          </a:xfrm>
        </p:spPr>
        <p:txBody>
          <a:bodyPr/>
          <a:lstStyle>
            <a:lvl1pPr marL="0" indent="0">
              <a:buNone/>
              <a:defRPr/>
            </a:lvl1pPr>
          </a:lstStyle>
          <a:p>
            <a:r>
              <a:rPr lang="en-GB" dirty="0"/>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4" name="Text Placeholder 2">
            <a:extLst>
              <a:ext uri="{FF2B5EF4-FFF2-40B4-BE49-F238E27FC236}">
                <a16:creationId xmlns:a16="http://schemas.microsoft.com/office/drawing/2014/main" id="{92C408C0-1A1B-4D4D-B79A-2D37D6F3CB19}"/>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3354578334"/>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167876"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3613794"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7"/>
          <p:cNvSpPr>
            <a:spLocks noGrp="1"/>
          </p:cNvSpPr>
          <p:nvPr>
            <p:ph type="body" sz="quarter" idx="14" hasCustomPrompt="1"/>
          </p:nvPr>
        </p:nvSpPr>
        <p:spPr>
          <a:xfrm>
            <a:off x="6059713" y="1246664"/>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Text Placeholder 7"/>
          <p:cNvSpPr>
            <a:spLocks noGrp="1"/>
          </p:cNvSpPr>
          <p:nvPr>
            <p:ph type="body" sz="quarter" idx="15" hasCustomPrompt="1"/>
          </p:nvPr>
        </p:nvSpPr>
        <p:spPr>
          <a:xfrm>
            <a:off x="8505633" y="1246663"/>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Text Placeholder 2">
            <a:extLst>
              <a:ext uri="{FF2B5EF4-FFF2-40B4-BE49-F238E27FC236}">
                <a16:creationId xmlns:a16="http://schemas.microsoft.com/office/drawing/2014/main" id="{DC41670F-D9DB-3140-AAEA-4430FBF2D30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30894729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6186490" y="1246663"/>
            <a:ext cx="5612791"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382589" y="1246661"/>
            <a:ext cx="5621337"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FE1C86EE-79CD-A844-BC58-36532ABD5C56}"/>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256286947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4">
    <p:bg>
      <p:bgPr>
        <a:solidFill>
          <a:srgbClr val="ED612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1183"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9" name="Text Placeholder 6">
            <a:extLst>
              <a:ext uri="{FF2B5EF4-FFF2-40B4-BE49-F238E27FC236}">
                <a16:creationId xmlns:a16="http://schemas.microsoft.com/office/drawing/2014/main" id="{C124B933-57F2-9947-A616-2C48A71959A7}"/>
              </a:ext>
            </a:extLst>
          </p:cNvPr>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0" name="Title 1">
            <a:extLst>
              <a:ext uri="{FF2B5EF4-FFF2-40B4-BE49-F238E27FC236}">
                <a16:creationId xmlns:a16="http://schemas.microsoft.com/office/drawing/2014/main" id="{6B8D93FA-9EA1-AB49-9803-E129E1144FC7}"/>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1" name="Group 10">
            <a:extLst>
              <a:ext uri="{FF2B5EF4-FFF2-40B4-BE49-F238E27FC236}">
                <a16:creationId xmlns:a16="http://schemas.microsoft.com/office/drawing/2014/main" id="{07D821C1-0B42-3046-A131-92122FB880EF}"/>
              </a:ext>
            </a:extLst>
          </p:cNvPr>
          <p:cNvGrpSpPr/>
          <p:nvPr userDrawn="1"/>
        </p:nvGrpSpPr>
        <p:grpSpPr>
          <a:xfrm>
            <a:off x="-1420" y="3503895"/>
            <a:ext cx="6359624" cy="2437013"/>
            <a:chOff x="-1420" y="3503895"/>
            <a:chExt cx="6359624" cy="2437013"/>
          </a:xfrm>
          <a:solidFill>
            <a:srgbClr val="004050"/>
          </a:solidFill>
        </p:grpSpPr>
        <p:sp>
          <p:nvSpPr>
            <p:cNvPr id="12" name="Freeform 11">
              <a:extLst>
                <a:ext uri="{FF2B5EF4-FFF2-40B4-BE49-F238E27FC236}">
                  <a16:creationId xmlns:a16="http://schemas.microsoft.com/office/drawing/2014/main" id="{33643819-4C51-3245-A39A-35625FE8B38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2597BF92-130D-5E4B-9B73-54F41FAB32D9}"/>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97994976-032A-7249-AE19-67F8B91B83DB}"/>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341963474"/>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91181" y="1240839"/>
            <a:ext cx="5612745" cy="5237749"/>
          </a:xfrm>
          <a:prstGeom prst="rect">
            <a:avLst/>
          </a:prstGeom>
        </p:spPr>
        <p:txBody>
          <a:bodyPr/>
          <a:lstStyle>
            <a:lvl1pPr marL="0" indent="0">
              <a:buNone/>
              <a:defRPr/>
            </a:lvl1pPr>
          </a:lstStyle>
          <a:p>
            <a:r>
              <a:rPr lang="en-US"/>
              <a:t>Click icon to add picture</a:t>
            </a:r>
            <a:endParaRPr lang="en-US" dirty="0"/>
          </a:p>
        </p:txBody>
      </p:sp>
      <p:sp>
        <p:nvSpPr>
          <p:cNvPr id="10" name="Text Placeholder 7"/>
          <p:cNvSpPr>
            <a:spLocks noGrp="1"/>
          </p:cNvSpPr>
          <p:nvPr>
            <p:ph type="body" sz="quarter" idx="11" hasCustomPrompt="1"/>
          </p:nvPr>
        </p:nvSpPr>
        <p:spPr>
          <a:xfrm>
            <a:off x="6186489" y="1239313"/>
            <a:ext cx="5621337" cy="5239275"/>
          </a:xfrm>
        </p:spPr>
        <p:txBody>
          <a:bodyPr/>
          <a:lstStyle>
            <a:lvl1pPr marL="0" indent="0">
              <a:lnSpc>
                <a:spcPct val="100000"/>
              </a:lnSpc>
              <a:buFont typeface="Arial" panose="020B0604020202020204" pitchFamily="34" charset="0"/>
              <a:buNone/>
              <a:defRPr sz="1800" b="0"/>
            </a:lvl1pPr>
            <a:lvl2pPr marL="171446" marR="0" indent="-171446" algn="l" defTabSz="914377" rtl="0" eaLnBrk="1" fontAlgn="auto" latinLnBrk="0" hangingPunct="1">
              <a:lnSpc>
                <a:spcPct val="100000"/>
              </a:lnSpc>
              <a:spcBef>
                <a:spcPts val="0"/>
              </a:spcBef>
              <a:spcAft>
                <a:spcPts val="651"/>
              </a:spcAft>
              <a:buClrTx/>
              <a:buSzPct val="125000"/>
              <a:buFont typeface="Arial" panose="020B0604020202020204" pitchFamily="34" charset="0"/>
              <a:buChar char="•"/>
              <a:tabLst/>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BC6158FE-928A-7845-B66A-66F0FE0F7F9C}"/>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284956181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82062" y="1239312"/>
            <a:ext cx="5621863" cy="5239275"/>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199185" y="1246663"/>
            <a:ext cx="5608641" cy="5231924"/>
          </a:xfrm>
          <a:prstGeom prst="rect">
            <a:avLst/>
          </a:prstGeom>
        </p:spPr>
        <p:txBody>
          <a:bodyPr/>
          <a:lstStyle>
            <a:lvl1pPr marL="0" indent="0">
              <a:buNone/>
              <a:defRPr/>
            </a:lvl1pPr>
          </a:lstStyle>
          <a:p>
            <a:r>
              <a:rPr lang="en-US"/>
              <a:t>Click icon to add picture</a:t>
            </a:r>
            <a:endParaRPr lang="en-US"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83FBF726-3A82-7143-ACCB-5046CC509D9D}"/>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377437699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376238" y="3968576"/>
            <a:ext cx="5627687" cy="2520000"/>
          </a:xfrm>
        </p:spPr>
        <p:txBody>
          <a:bodyPr/>
          <a:lstStyle>
            <a:lvl1pPr marL="0" indent="0">
              <a:lnSpc>
                <a:spcPct val="100000"/>
              </a:lnSpc>
              <a:buFont typeface="Arial" panose="020B0604020202020204" pitchFamily="34" charset="0"/>
              <a:buNone/>
              <a:defRPr sz="1800" b="0"/>
            </a:lvl1pPr>
            <a:lvl2pPr marL="171446" indent="-171446">
              <a:buFont typeface="Arial" panose="020B0604020202020204" pitchFamily="34" charset="0"/>
              <a:buChar char="•"/>
              <a:defRPr sz="1800"/>
            </a:lvl2pPr>
            <a:lvl3pPr marL="0" indent="0">
              <a:buNone/>
              <a:defRPr sz="1800"/>
            </a:lvl3pPr>
            <a:lvl4pPr>
              <a:defRPr sz="1800"/>
            </a:lvl4pPr>
            <a:lvl5pPr>
              <a:defRPr sz="1800"/>
            </a:lvl5pPr>
          </a:lstStyle>
          <a:p>
            <a:pPr lvl="0"/>
            <a:r>
              <a:rPr lang="en-US" dirty="0"/>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76249" y="1233490"/>
            <a:ext cx="5627676" cy="2576511"/>
          </a:xfrm>
          <a:prstGeom prst="rect">
            <a:avLst/>
          </a:prstGeom>
        </p:spPr>
        <p:txBody>
          <a:bodyPr/>
          <a:lstStyle>
            <a:lvl1pPr marL="0" indent="0">
              <a:buNone/>
              <a:defRPr baseline="0"/>
            </a:lvl1pPr>
          </a:lstStyle>
          <a:p>
            <a:r>
              <a:rPr lang="en-US"/>
              <a:t>Click icon to add picture</a:t>
            </a:r>
            <a:endParaRPr lang="en-US" dirty="0"/>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6180195" y="1233489"/>
            <a:ext cx="5627631" cy="2576511"/>
          </a:xfrm>
          <a:prstGeom prst="rect">
            <a:avLst/>
          </a:prstGeom>
        </p:spPr>
        <p:txBody>
          <a:bodyPr/>
          <a:lstStyle>
            <a:lvl1pPr marL="0" indent="0">
              <a:buNone/>
              <a:defRPr baseline="0"/>
            </a:lvl1pPr>
          </a:lstStyle>
          <a:p>
            <a:r>
              <a:rPr lang="en-US"/>
              <a:t>Click icon to add picture</a:t>
            </a:r>
            <a:endParaRPr lang="en-US" dirty="0"/>
          </a:p>
        </p:txBody>
      </p:sp>
      <p:sp>
        <p:nvSpPr>
          <p:cNvPr id="8" name="Text Placeholder 7"/>
          <p:cNvSpPr>
            <a:spLocks noGrp="1"/>
          </p:cNvSpPr>
          <p:nvPr>
            <p:ph type="body" sz="quarter" idx="11" hasCustomPrompt="1"/>
          </p:nvPr>
        </p:nvSpPr>
        <p:spPr>
          <a:xfrm>
            <a:off x="6180195" y="3968576"/>
            <a:ext cx="5627631" cy="2520000"/>
          </a:xfrm>
        </p:spPr>
        <p:txBody>
          <a:bodyPr/>
          <a:lstStyle>
            <a:lvl1pPr marL="0" indent="0">
              <a:lnSpc>
                <a:spcPct val="100000"/>
              </a:lnSpc>
              <a:buFont typeface="Arial" panose="020B0604020202020204" pitchFamily="34" charset="0"/>
              <a:buNone/>
              <a:defRPr b="0"/>
            </a:lvl1pPr>
            <a:lvl2pPr marL="171446" indent="-171446">
              <a:buFont typeface="Arial" panose="020B0604020202020204" pitchFamily="34" charset="0"/>
              <a:buChar char="•"/>
              <a:defRPr/>
            </a:lvl2pPr>
          </a:lstStyle>
          <a:p>
            <a:pPr lvl="0"/>
            <a:r>
              <a:rPr lang="en-US" dirty="0"/>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Text Placeholder 2">
            <a:extLst>
              <a:ext uri="{FF2B5EF4-FFF2-40B4-BE49-F238E27FC236}">
                <a16:creationId xmlns:a16="http://schemas.microsoft.com/office/drawing/2014/main" id="{0270B6DD-EFD0-B148-AC2D-17D9B4352A1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399453786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258269366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59588136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1_Text Slide - With side bar C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7" name="Text Placeholder 4"/>
          <p:cNvSpPr>
            <a:spLocks noGrp="1"/>
          </p:cNvSpPr>
          <p:nvPr>
            <p:ph type="body" sz="quarter" idx="15" hasCustomPrompt="1"/>
          </p:nvPr>
        </p:nvSpPr>
        <p:spPr>
          <a:xfrm>
            <a:off x="5037138" y="377826"/>
            <a:ext cx="5984875" cy="6100762"/>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461831"/>
            <a:ext cx="4391247" cy="1964632"/>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265483691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GB"/>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0EEC5A6-B37B-4D8A-A1E5-39D91BC43E08}" type="slidenum">
              <a:rPr lang="en-GB" smtClean="0"/>
              <a:t>‹#›</a:t>
            </a:fld>
            <a:endParaRPr lang="en-GB"/>
          </a:p>
        </p:txBody>
      </p:sp>
    </p:spTree>
    <p:extLst>
      <p:ext uri="{BB962C8B-B14F-4D97-AF65-F5344CB8AC3E}">
        <p14:creationId xmlns:p14="http://schemas.microsoft.com/office/powerpoint/2010/main" val="7211020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30363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accent5"/>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6"/>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dirty="0"/>
              <a:t>Housekeeping</a:t>
            </a:r>
            <a:endParaRPr lang="en-GB" noProof="0" dirty="0"/>
          </a:p>
        </p:txBody>
      </p:sp>
      <p:sp>
        <p:nvSpPr>
          <p:cNvPr id="5" name="Text Placeholder 16"/>
          <p:cNvSpPr txBox="1">
            <a:spLocks/>
          </p:cNvSpPr>
          <p:nvPr userDrawn="1"/>
        </p:nvSpPr>
        <p:spPr>
          <a:xfrm>
            <a:off x="387701" y="4333505"/>
            <a:ext cx="5621337" cy="2016498"/>
          </a:xfrm>
          <a:prstGeom prst="rect">
            <a:avLst/>
          </a:prstGeom>
        </p:spPr>
        <p:txBody>
          <a:bodyPr vert="horz" lIns="0" tIns="0" rIns="0" bIns="0" rtlCol="0" anchor="t" anchorCtr="0">
            <a:noAutofit/>
          </a:bodyPr>
          <a:lstStyle>
            <a:lvl1pPr marL="270000" indent="-270000" algn="l" defTabSz="914400" rtl="0" eaLnBrk="1" latinLnBrk="0" hangingPunct="1">
              <a:lnSpc>
                <a:spcPts val="2200"/>
              </a:lnSpc>
              <a:spcBef>
                <a:spcPts val="0"/>
              </a:spcBef>
              <a:spcAft>
                <a:spcPts val="650"/>
              </a:spcAft>
              <a:buSzPct val="115000"/>
              <a:buFontTx/>
              <a:buBlip>
                <a:blip r:embed="rId2"/>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2"/>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2"/>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2"/>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2"/>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GB" sz="1800" dirty="0">
                <a:solidFill>
                  <a:schemeClr val="bg1"/>
                </a:solidFill>
              </a:rPr>
              <a:t>Fire exits</a:t>
            </a:r>
          </a:p>
          <a:p>
            <a:pPr>
              <a:buFont typeface="Arial" panose="020B0604020202020204" pitchFamily="34" charset="0"/>
              <a:buChar char="•"/>
            </a:pPr>
            <a:r>
              <a:rPr lang="en-GB" sz="1800" dirty="0">
                <a:solidFill>
                  <a:schemeClr val="bg1"/>
                </a:solidFill>
              </a:rPr>
              <a:t>Toilets </a:t>
            </a:r>
          </a:p>
          <a:p>
            <a:pPr>
              <a:buFont typeface="Arial" panose="020B0604020202020204" pitchFamily="34" charset="0"/>
              <a:buChar char="•"/>
            </a:pPr>
            <a:r>
              <a:rPr lang="en-GB" sz="1800" dirty="0">
                <a:solidFill>
                  <a:schemeClr val="bg1"/>
                </a:solidFill>
              </a:rPr>
              <a:t>Breaks</a:t>
            </a:r>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276759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Housekeeping">
    <p:bg>
      <p:bgPr>
        <a:solidFill>
          <a:schemeClr val="accent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dirty="0"/>
              <a:t>Housekeeping</a:t>
            </a:r>
            <a:endParaRPr lang="en-GB" noProof="0" dirty="0"/>
          </a:p>
        </p:txBody>
      </p:sp>
      <p:sp>
        <p:nvSpPr>
          <p:cNvPr id="5" name="Text Placeholder 16"/>
          <p:cNvSpPr txBox="1">
            <a:spLocks/>
          </p:cNvSpPr>
          <p:nvPr userDrawn="1"/>
        </p:nvSpPr>
        <p:spPr>
          <a:xfrm>
            <a:off x="387701" y="4333505"/>
            <a:ext cx="5621337" cy="2016498"/>
          </a:xfrm>
          <a:prstGeom prst="rect">
            <a:avLst/>
          </a:prstGeom>
        </p:spPr>
        <p:txBody>
          <a:bodyPr vert="horz" lIns="0" tIns="0" rIns="0" bIns="0" rtlCol="0" anchor="t" anchorCtr="0">
            <a:noAutofit/>
          </a:bodyPr>
          <a:lstStyle>
            <a:lvl1pPr marL="270000" indent="-270000" algn="l" defTabSz="914400" rtl="0" eaLnBrk="1" latinLnBrk="0" hangingPunct="1">
              <a:lnSpc>
                <a:spcPts val="2200"/>
              </a:lnSpc>
              <a:spcBef>
                <a:spcPts val="0"/>
              </a:spcBef>
              <a:spcAft>
                <a:spcPts val="650"/>
              </a:spcAft>
              <a:buSzPct val="115000"/>
              <a:buFontTx/>
              <a:buBlip>
                <a:blip r:embed="rId2"/>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2"/>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2"/>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2"/>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2"/>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GB" sz="1800" dirty="0">
                <a:solidFill>
                  <a:schemeClr val="bg1"/>
                </a:solidFill>
              </a:rPr>
              <a:t>Fire exits</a:t>
            </a:r>
          </a:p>
          <a:p>
            <a:pPr>
              <a:buFont typeface="Arial" panose="020B0604020202020204" pitchFamily="34" charset="0"/>
              <a:buChar char="•"/>
            </a:pPr>
            <a:r>
              <a:rPr lang="en-GB" sz="1800" dirty="0">
                <a:solidFill>
                  <a:schemeClr val="bg1"/>
                </a:solidFill>
              </a:rPr>
              <a:t>Toilets </a:t>
            </a:r>
          </a:p>
          <a:p>
            <a:pPr>
              <a:buFont typeface="Arial" panose="020B0604020202020204" pitchFamily="34" charset="0"/>
              <a:buChar char="•"/>
            </a:pPr>
            <a:r>
              <a:rPr lang="en-GB" sz="1800" dirty="0">
                <a:solidFill>
                  <a:schemeClr val="bg1"/>
                </a:solidFill>
              </a:rPr>
              <a:t>Breaks</a:t>
            </a:r>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270664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Meet &amp; Greet 2">
    <p:bg>
      <p:bgPr>
        <a:solidFill>
          <a:srgbClr val="E8CC4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5139"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332844032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Meet &amp; Greet 2">
    <p:bg>
      <p:bgPr>
        <a:solidFill>
          <a:srgbClr val="FF6124"/>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E13B2-ED9C-2047-A96C-C77FAA90403E}"/>
              </a:ext>
            </a:extLst>
          </p:cNvPr>
          <p:cNvPicPr>
            <a:picLocks noChangeAspect="1"/>
          </p:cNvPicPr>
          <p:nvPr userDrawn="1"/>
        </p:nvPicPr>
        <p:blipFill rotWithShape="1">
          <a:blip r:embed="rId2"/>
          <a:srcRect l="8170" t="12930" r="38621" b="12792"/>
          <a:stretch/>
        </p:blipFill>
        <p:spPr>
          <a:xfrm>
            <a:off x="4826000" y="-1"/>
            <a:ext cx="7366000" cy="6858001"/>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2284375005"/>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image" Target="../media/image1.png"/><Relationship Id="rId2" Type="http://schemas.openxmlformats.org/officeDocument/2006/relationships/slideLayout" Target="../slideLayouts/slideLayout46.xml"/><Relationship Id="rId16" Type="http://schemas.openxmlformats.org/officeDocument/2006/relationships/image" Target="../media/image19.svg"/><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image" Target="../media/image30.png"/><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619104781"/>
      </p:ext>
    </p:extLst>
  </p:cSld>
  <p:clrMap bg1="lt1" tx1="dk1" bg2="lt2" tx2="dk2" accent1="accent1" accent2="accent2" accent3="accent3" accent4="accent4" accent5="accent5" accent6="accent6" hlink="hlink" folHlink="folHlink"/>
  <p:sldLayoutIdLst>
    <p:sldLayoutId id="2147483661" r:id="rId1"/>
    <p:sldLayoutId id="2147483720"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Lst>
  <p:hf hdr="0" ft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6"/>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6"/>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6"/>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6"/>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1212112" y="369218"/>
            <a:ext cx="10595713"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AF93FCE7-DBB4-9F4D-BD6A-3D02A5FEEA26}"/>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279918540"/>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6" r:id="rId11"/>
    <p:sldLayoutId id="2147483717" r:id="rId12"/>
    <p:sldLayoutId id="2147483718" r:id="rId13"/>
  </p:sldLayoutIdLst>
  <p:hf hdr="0" ft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17"/>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17"/>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17"/>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17"/>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4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4785" y="2322726"/>
            <a:ext cx="5988583" cy="2431485"/>
          </a:xfrm>
        </p:spPr>
        <p:txBody>
          <a:bodyPr/>
          <a:lstStyle/>
          <a:p>
            <a:br>
              <a:rPr lang="en-GB" dirty="0">
                <a:solidFill>
                  <a:schemeClr val="tx1"/>
                </a:solidFill>
              </a:rPr>
            </a:br>
            <a:r>
              <a:rPr lang="en-GB" dirty="0">
                <a:solidFill>
                  <a:schemeClr val="tx1"/>
                </a:solidFill>
              </a:rPr>
              <a:t>Hypothesis testing</a:t>
            </a:r>
          </a:p>
        </p:txBody>
      </p:sp>
    </p:spTree>
    <p:extLst>
      <p:ext uri="{BB962C8B-B14F-4D97-AF65-F5344CB8AC3E}">
        <p14:creationId xmlns:p14="http://schemas.microsoft.com/office/powerpoint/2010/main" val="1445023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4FC38F9-6F54-4BB6-9514-BAFB3CBA3CF7}"/>
              </a:ext>
            </a:extLst>
          </p:cNvPr>
          <p:cNvSpPr>
            <a:spLocks noGrp="1"/>
          </p:cNvSpPr>
          <p:nvPr>
            <p:ph type="sldNum" sz="quarter" idx="4"/>
          </p:nvPr>
        </p:nvSpPr>
        <p:spPr/>
        <p:txBody>
          <a:bodyPr/>
          <a:lstStyle/>
          <a:p>
            <a:fld id="{EF892D59-8F09-EF4B-AD6D-DA609442F868}" type="slidenum">
              <a:rPr lang="en-GB" smtClean="0"/>
              <a:pPr/>
              <a:t>2</a:t>
            </a:fld>
            <a:endParaRPr lang="en-GB" dirty="0"/>
          </a:p>
        </p:txBody>
      </p:sp>
      <p:sp>
        <p:nvSpPr>
          <p:cNvPr id="4" name="Text Placeholder 3">
            <a:extLst>
              <a:ext uri="{FF2B5EF4-FFF2-40B4-BE49-F238E27FC236}">
                <a16:creationId xmlns:a16="http://schemas.microsoft.com/office/drawing/2014/main" id="{8675FF91-61ED-B24C-B881-F6622948ECF7}"/>
              </a:ext>
            </a:extLst>
          </p:cNvPr>
          <p:cNvSpPr>
            <a:spLocks noGrp="1"/>
          </p:cNvSpPr>
          <p:nvPr>
            <p:ph type="body" sz="quarter" idx="15"/>
          </p:nvPr>
        </p:nvSpPr>
        <p:spPr>
          <a:xfrm>
            <a:off x="4978141" y="1123743"/>
            <a:ext cx="6770688" cy="5119407"/>
          </a:xfrm>
          <a:ln>
            <a:noFill/>
          </a:ln>
        </p:spPr>
        <p:txBody>
          <a:bodyPr/>
          <a:lstStyle/>
          <a:p>
            <a:pPr marL="342900" indent="-342900">
              <a:buFont typeface="Arial" panose="020B0604020202020204" pitchFamily="34" charset="0"/>
              <a:buChar char="•"/>
            </a:pPr>
            <a:r>
              <a:rPr lang="en-GB" sz="2000" dirty="0"/>
              <a:t>Proposed explanation for a phenomenon</a:t>
            </a:r>
          </a:p>
          <a:p>
            <a:pPr marL="342900" indent="-342900">
              <a:buFont typeface="Arial" panose="020B0604020202020204" pitchFamily="34" charset="0"/>
              <a:buChar char="•"/>
            </a:pPr>
            <a:r>
              <a:rPr lang="en-GB" sz="2000" dirty="0"/>
              <a:t>Proposition, claim, idea</a:t>
            </a:r>
          </a:p>
          <a:p>
            <a:pPr marL="342900" indent="-342900">
              <a:buFont typeface="Arial" panose="020B0604020202020204" pitchFamily="34" charset="0"/>
              <a:buChar char="•"/>
            </a:pPr>
            <a:r>
              <a:rPr lang="en-GB" sz="2000" dirty="0"/>
              <a:t>Statement of what the researcher(s) predict will be the outcome of a study</a:t>
            </a:r>
            <a:br>
              <a:rPr lang="en-GB" sz="2000" dirty="0"/>
            </a:br>
            <a:endParaRPr lang="en-GB" sz="2000" dirty="0"/>
          </a:p>
          <a:p>
            <a:pPr>
              <a:buFont typeface="Wingdings" panose="05000000000000000000" pitchFamily="2" charset="2"/>
              <a:buChar char="à"/>
            </a:pPr>
            <a:r>
              <a:rPr lang="en-GB" sz="2000" b="1" dirty="0">
                <a:solidFill>
                  <a:schemeClr val="accent6"/>
                </a:solidFill>
                <a:sym typeface="Wingdings" panose="05000000000000000000" pitchFamily="2" charset="2"/>
              </a:rPr>
              <a:t> A scientific hypothesis must be possible to test</a:t>
            </a:r>
          </a:p>
          <a:p>
            <a:pPr>
              <a:buFont typeface="Wingdings" panose="05000000000000000000" pitchFamily="2" charset="2"/>
              <a:buChar char="à"/>
            </a:pPr>
            <a:r>
              <a:rPr lang="en-GB" sz="2000" b="1" dirty="0">
                <a:solidFill>
                  <a:schemeClr val="accent6"/>
                </a:solidFill>
                <a:sym typeface="Wingdings" panose="05000000000000000000" pitchFamily="2" charset="2"/>
              </a:rPr>
              <a:t> A scientific hypothesis cannot deal with beliefs or morals</a:t>
            </a:r>
          </a:p>
          <a:p>
            <a:pPr marL="0" indent="0">
              <a:buNone/>
            </a:pPr>
            <a:endParaRPr lang="en-GB" sz="2000" b="0" i="0" dirty="0">
              <a:solidFill>
                <a:srgbClr val="282828"/>
              </a:solidFill>
              <a:effectLst/>
            </a:endParaRPr>
          </a:p>
          <a:p>
            <a:pPr marL="0" indent="0">
              <a:buNone/>
            </a:pPr>
            <a:r>
              <a:rPr lang="en-GB" sz="2000" b="0" i="0" dirty="0">
                <a:effectLst/>
              </a:rPr>
              <a:t>In science, a hypothesis is a prediction or explanation that is tested by an experiment. Experiments may disprove a scientific hypothesis, but can never entirely prove one.</a:t>
            </a:r>
            <a:endParaRPr lang="en-GB" sz="2000" b="1" dirty="0"/>
          </a:p>
        </p:txBody>
      </p:sp>
      <p:sp>
        <p:nvSpPr>
          <p:cNvPr id="3" name="Text Placeholder 2">
            <a:extLst>
              <a:ext uri="{FF2B5EF4-FFF2-40B4-BE49-F238E27FC236}">
                <a16:creationId xmlns:a16="http://schemas.microsoft.com/office/drawing/2014/main" id="{6DEB9F74-C26C-8148-B50C-439A16822654}"/>
              </a:ext>
            </a:extLst>
          </p:cNvPr>
          <p:cNvSpPr>
            <a:spLocks noGrp="1"/>
          </p:cNvSpPr>
          <p:nvPr>
            <p:ph type="body" sz="quarter" idx="10"/>
          </p:nvPr>
        </p:nvSpPr>
        <p:spPr/>
        <p:txBody>
          <a:bodyPr/>
          <a:lstStyle/>
          <a:p>
            <a:r>
              <a:rPr lang="en-US" b="1" dirty="0">
                <a:solidFill>
                  <a:schemeClr val="bg1"/>
                </a:solidFill>
                <a:latin typeface="Montserrat Black" panose="00000A00000000000000" pitchFamily="2" charset="0"/>
              </a:rPr>
              <a:t>Hypothesis</a:t>
            </a:r>
          </a:p>
        </p:txBody>
      </p:sp>
    </p:spTree>
    <p:extLst>
      <p:ext uri="{BB962C8B-B14F-4D97-AF65-F5344CB8AC3E}">
        <p14:creationId xmlns:p14="http://schemas.microsoft.com/office/powerpoint/2010/main" val="3165685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FD6FC16-14B7-4F85-A8CB-1EB8A67DBF13}"/>
              </a:ext>
            </a:extLst>
          </p:cNvPr>
          <p:cNvSpPr>
            <a:spLocks noGrp="1"/>
          </p:cNvSpPr>
          <p:nvPr>
            <p:ph type="sldNum" sz="quarter" idx="4"/>
          </p:nvPr>
        </p:nvSpPr>
        <p:spPr/>
        <p:txBody>
          <a:bodyPr/>
          <a:lstStyle/>
          <a:p>
            <a:fld id="{EF892D59-8F09-EF4B-AD6D-DA609442F868}" type="slidenum">
              <a:rPr lang="en-GB" smtClean="0"/>
              <a:pPr/>
              <a:t>3</a:t>
            </a:fld>
            <a:endParaRPr lang="en-GB" dirty="0"/>
          </a:p>
        </p:txBody>
      </p:sp>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D5648E73-4EEE-A647-9EC1-D62BBB4E3EB9}"/>
                  </a:ext>
                </a:extLst>
              </p:cNvPr>
              <p:cNvSpPr>
                <a:spLocks noGrp="1"/>
              </p:cNvSpPr>
              <p:nvPr>
                <p:ph type="body" sz="quarter" idx="15"/>
              </p:nvPr>
            </p:nvSpPr>
            <p:spPr/>
            <p:txBody>
              <a:bodyPr/>
              <a:lstStyle/>
              <a:p>
                <a:pPr marL="285750" indent="-285750">
                  <a:buFont typeface="Arial" panose="020B0604020202020204" pitchFamily="34" charset="0"/>
                  <a:buChar char="•"/>
                </a:pPr>
                <a:r>
                  <a:rPr lang="en-GB" dirty="0"/>
                  <a:t>Sales volumes depend on product prices</a:t>
                </a:r>
              </a:p>
              <a:p>
                <a:pPr marL="285750" indent="-285750">
                  <a:buFont typeface="Arial" panose="020B0604020202020204" pitchFamily="34" charset="0"/>
                  <a:buChar char="•"/>
                </a:pPr>
                <a:r>
                  <a:rPr lang="en-GB" dirty="0"/>
                  <a:t>Exam results depend on the amount of study hours</a:t>
                </a:r>
              </a:p>
              <a:p>
                <a:pPr marL="285750" indent="-285750">
                  <a:buFont typeface="Arial" panose="020B0604020202020204" pitchFamily="34" charset="0"/>
                  <a:buChar char="•"/>
                </a:pPr>
                <a:r>
                  <a:rPr lang="en-GB" dirty="0"/>
                  <a:t>A new drug leads to different (better) medical measures of the trial group compared to the control group</a:t>
                </a:r>
                <a:br>
                  <a:rPr lang="en-GB" dirty="0"/>
                </a:br>
                <a:endParaRPr lang="en-GB" dirty="0"/>
              </a:p>
              <a:p>
                <a:pPr>
                  <a:buFont typeface="Wingdings" panose="05000000000000000000" pitchFamily="2" charset="2"/>
                  <a:buChar char="à"/>
                </a:pPr>
                <a:r>
                  <a:rPr lang="en-GB" b="1" dirty="0">
                    <a:solidFill>
                      <a:schemeClr val="accent6"/>
                    </a:solidFill>
                    <a:sym typeface="Wingdings" panose="05000000000000000000" pitchFamily="2" charset="2"/>
                  </a:rPr>
                  <a:t>Add your own hypothesis</a:t>
                </a:r>
              </a:p>
              <a:p>
                <a:pPr>
                  <a:buFont typeface="Wingdings" panose="05000000000000000000" pitchFamily="2" charset="2"/>
                  <a:buChar char="à"/>
                </a:pPr>
                <a:endParaRPr lang="en-GB" b="1" dirty="0">
                  <a:solidFill>
                    <a:srgbClr val="FF0000"/>
                  </a:solidFill>
                  <a:sym typeface="Wingdings" panose="05000000000000000000" pitchFamily="2" charset="2"/>
                </a:endParaRPr>
              </a:p>
              <a:p>
                <a:pPr marL="0" indent="0">
                  <a:buNone/>
                </a:pPr>
                <a:r>
                  <a:rPr lang="en-GB" dirty="0">
                    <a:sym typeface="Wingdings" panose="05000000000000000000" pitchFamily="2" charset="2"/>
                  </a:rPr>
                  <a:t>Our hypotheses relate to causal effects (X influences Y) or differences (A is different to B). They are </a:t>
                </a:r>
                <a:r>
                  <a:rPr lang="en-GB" b="1" dirty="0">
                    <a:solidFill>
                      <a:schemeClr val="tx1"/>
                    </a:solidFill>
                    <a:sym typeface="Wingdings" panose="05000000000000000000" pitchFamily="2" charset="2"/>
                  </a:rPr>
                  <a:t>alternative hypotheses (</a:t>
                </a:r>
                <a14:m>
                  <m:oMath xmlns:m="http://schemas.openxmlformats.org/officeDocument/2006/math">
                    <m:sSub>
                      <m:sSubPr>
                        <m:ctrlPr>
                          <a:rPr lang="en-GB" b="1" i="1" smtClean="0">
                            <a:solidFill>
                              <a:schemeClr val="tx1"/>
                            </a:solidFill>
                            <a:latin typeface="Cambria Math" panose="02040503050406030204" pitchFamily="18" charset="0"/>
                            <a:sym typeface="Wingdings" panose="05000000000000000000" pitchFamily="2" charset="2"/>
                          </a:rPr>
                        </m:ctrlPr>
                      </m:sSubPr>
                      <m:e>
                        <m:r>
                          <a:rPr lang="en-GB" b="1" i="1" smtClean="0">
                            <a:solidFill>
                              <a:schemeClr val="tx1"/>
                            </a:solidFill>
                            <a:latin typeface="Cambria Math" panose="02040503050406030204" pitchFamily="18" charset="0"/>
                            <a:sym typeface="Wingdings" panose="05000000000000000000" pitchFamily="2" charset="2"/>
                          </a:rPr>
                          <m:t>𝑯</m:t>
                        </m:r>
                      </m:e>
                      <m:sub>
                        <m:r>
                          <a:rPr lang="en-GB" b="1" i="1" smtClean="0">
                            <a:solidFill>
                              <a:schemeClr val="tx1"/>
                            </a:solidFill>
                            <a:latin typeface="Cambria Math" panose="02040503050406030204" pitchFamily="18" charset="0"/>
                            <a:sym typeface="Wingdings" panose="05000000000000000000" pitchFamily="2" charset="2"/>
                          </a:rPr>
                          <m:t>𝑨</m:t>
                        </m:r>
                      </m:sub>
                    </m:sSub>
                  </m:oMath>
                </a14:m>
                <a:r>
                  <a:rPr lang="en-GB" b="1" dirty="0">
                    <a:solidFill>
                      <a:schemeClr val="tx1"/>
                    </a:solidFill>
                    <a:sym typeface="Wingdings" panose="05000000000000000000" pitchFamily="2" charset="2"/>
                  </a:rPr>
                  <a:t> or </a:t>
                </a:r>
                <a14:m>
                  <m:oMath xmlns:m="http://schemas.openxmlformats.org/officeDocument/2006/math">
                    <m:sSub>
                      <m:sSubPr>
                        <m:ctrlPr>
                          <a:rPr lang="en-GB" b="1" i="1">
                            <a:solidFill>
                              <a:schemeClr val="tx1"/>
                            </a:solidFill>
                            <a:latin typeface="Cambria Math" panose="02040503050406030204" pitchFamily="18" charset="0"/>
                            <a:sym typeface="Wingdings" panose="05000000000000000000" pitchFamily="2" charset="2"/>
                          </a:rPr>
                        </m:ctrlPr>
                      </m:sSubPr>
                      <m:e>
                        <m:r>
                          <a:rPr lang="en-GB" b="1" i="1">
                            <a:solidFill>
                              <a:schemeClr val="tx1"/>
                            </a:solidFill>
                            <a:latin typeface="Cambria Math" panose="02040503050406030204" pitchFamily="18" charset="0"/>
                            <a:sym typeface="Wingdings" panose="05000000000000000000" pitchFamily="2" charset="2"/>
                          </a:rPr>
                          <m:t>𝑯</m:t>
                        </m:r>
                      </m:e>
                      <m:sub>
                        <m:r>
                          <a:rPr lang="en-GB" b="1" i="1" smtClean="0">
                            <a:solidFill>
                              <a:schemeClr val="tx1"/>
                            </a:solidFill>
                            <a:latin typeface="Cambria Math" panose="02040503050406030204" pitchFamily="18" charset="0"/>
                            <a:sym typeface="Wingdings" panose="05000000000000000000" pitchFamily="2" charset="2"/>
                          </a:rPr>
                          <m:t>𝟏</m:t>
                        </m:r>
                      </m:sub>
                    </m:sSub>
                  </m:oMath>
                </a14:m>
                <a:r>
                  <a:rPr lang="en-GB" b="1" dirty="0">
                    <a:solidFill>
                      <a:schemeClr val="tx1"/>
                    </a:solidFill>
                    <a:sym typeface="Wingdings" panose="05000000000000000000" pitchFamily="2" charset="2"/>
                  </a:rPr>
                  <a:t>)</a:t>
                </a:r>
                <a:r>
                  <a:rPr lang="en-GB" dirty="0">
                    <a:solidFill>
                      <a:schemeClr val="tx1"/>
                    </a:solidFill>
                    <a:sym typeface="Wingdings" panose="05000000000000000000" pitchFamily="2" charset="2"/>
                  </a:rPr>
                  <a:t>.</a:t>
                </a:r>
                <a:endParaRPr lang="en-GB" dirty="0"/>
              </a:p>
            </p:txBody>
          </p:sp>
        </mc:Choice>
        <mc:Fallback xmlns="">
          <p:sp>
            <p:nvSpPr>
              <p:cNvPr id="2" name="Text Placeholder 1">
                <a:extLst>
                  <a:ext uri="{FF2B5EF4-FFF2-40B4-BE49-F238E27FC236}">
                    <a16:creationId xmlns:a16="http://schemas.microsoft.com/office/drawing/2014/main" id="{D5648E73-4EEE-A647-9EC1-D62BBB4E3EB9}"/>
                  </a:ext>
                </a:extLst>
              </p:cNvPr>
              <p:cNvSpPr>
                <a:spLocks noGrp="1" noRot="1" noChangeAspect="1" noMove="1" noResize="1" noEditPoints="1" noAdjustHandles="1" noChangeArrowheads="1" noChangeShapeType="1" noTextEdit="1"/>
              </p:cNvSpPr>
              <p:nvPr>
                <p:ph type="body" sz="quarter" idx="15"/>
              </p:nvPr>
            </p:nvSpPr>
            <p:spPr>
              <a:blipFill>
                <a:blip r:embed="rId3"/>
                <a:stretch>
                  <a:fillRect l="-2160" t="-1786" r="-2160"/>
                </a:stretch>
              </a:blipFill>
            </p:spPr>
            <p:txBody>
              <a:bodyPr/>
              <a:lstStyle/>
              <a:p>
                <a:r>
                  <a:rPr lang="en-GB">
                    <a:noFill/>
                  </a:rPr>
                  <a:t> </a:t>
                </a:r>
              </a:p>
            </p:txBody>
          </p:sp>
        </mc:Fallback>
      </mc:AlternateContent>
      <p:sp>
        <p:nvSpPr>
          <p:cNvPr id="4" name="Text Placeholder 3">
            <a:extLst>
              <a:ext uri="{FF2B5EF4-FFF2-40B4-BE49-F238E27FC236}">
                <a16:creationId xmlns:a16="http://schemas.microsoft.com/office/drawing/2014/main" id="{9676A5F0-7C38-D544-A88B-A8FE6EF43AAF}"/>
              </a:ext>
            </a:extLst>
          </p:cNvPr>
          <p:cNvSpPr>
            <a:spLocks noGrp="1"/>
          </p:cNvSpPr>
          <p:nvPr>
            <p:ph type="body" sz="quarter" idx="10"/>
          </p:nvPr>
        </p:nvSpPr>
        <p:spPr>
          <a:xfrm>
            <a:off x="384784" y="1349985"/>
            <a:ext cx="3570527" cy="2751999"/>
          </a:xfrm>
        </p:spPr>
        <p:txBody>
          <a:bodyPr/>
          <a:lstStyle/>
          <a:p>
            <a:r>
              <a:rPr lang="en-US" b="1" dirty="0">
                <a:latin typeface="Montserrat Black" panose="00000A00000000000000" pitchFamily="2" charset="0"/>
              </a:rPr>
              <a:t>ALTERNATIVE HYPOTHESIS</a:t>
            </a:r>
          </a:p>
        </p:txBody>
      </p:sp>
    </p:spTree>
    <p:extLst>
      <p:ext uri="{BB962C8B-B14F-4D97-AF65-F5344CB8AC3E}">
        <p14:creationId xmlns:p14="http://schemas.microsoft.com/office/powerpoint/2010/main" val="1478083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750593B-B4CD-4547-859F-A9D9F882606A}"/>
              </a:ext>
            </a:extLst>
          </p:cNvPr>
          <p:cNvSpPr>
            <a:spLocks noGrp="1"/>
          </p:cNvSpPr>
          <p:nvPr>
            <p:ph type="sldNum" sz="quarter" idx="4"/>
          </p:nvPr>
        </p:nvSpPr>
        <p:spPr/>
        <p:txBody>
          <a:bodyPr/>
          <a:lstStyle/>
          <a:p>
            <a:fld id="{EF892D59-8F09-EF4B-AD6D-DA609442F868}" type="slidenum">
              <a:rPr lang="en-GB" smtClean="0"/>
              <a:pPr/>
              <a:t>4</a:t>
            </a:fld>
            <a:endParaRPr lang="en-GB" dirty="0"/>
          </a:p>
        </p:txBody>
      </p:sp>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DF87AC84-487C-E248-97EF-5FBDB63538B7}"/>
                  </a:ext>
                </a:extLst>
              </p:cNvPr>
              <p:cNvSpPr>
                <a:spLocks noGrp="1"/>
              </p:cNvSpPr>
              <p:nvPr>
                <p:ph type="body" sz="quarter" idx="15"/>
              </p:nvPr>
            </p:nvSpPr>
            <p:spPr/>
            <p:txBody>
              <a:bodyPr/>
              <a:lstStyle/>
              <a:p>
                <a:pPr marL="285750" indent="-285750">
                  <a:buFont typeface="Arial" panose="020B0604020202020204" pitchFamily="34" charset="0"/>
                  <a:buChar char="•"/>
                </a:pPr>
                <a:r>
                  <a:rPr lang="en-GB" dirty="0"/>
                  <a:t>Sales volumes don’t depend on product prices</a:t>
                </a:r>
              </a:p>
              <a:p>
                <a:pPr marL="285750" indent="-285750">
                  <a:buFont typeface="Arial" panose="020B0604020202020204" pitchFamily="34" charset="0"/>
                  <a:buChar char="•"/>
                </a:pPr>
                <a:r>
                  <a:rPr lang="en-GB" dirty="0"/>
                  <a:t>Exam results don’t depend on the amount of study hours</a:t>
                </a:r>
              </a:p>
              <a:p>
                <a:pPr marL="285750" indent="-285750">
                  <a:buFont typeface="Arial" panose="020B0604020202020204" pitchFamily="34" charset="0"/>
                  <a:buChar char="•"/>
                </a:pPr>
                <a:r>
                  <a:rPr lang="en-GB" dirty="0"/>
                  <a:t>The trial and control group in a trial of a new drug don’t show any difference</a:t>
                </a:r>
                <a:br>
                  <a:rPr lang="en-GB" dirty="0"/>
                </a:br>
                <a:endParaRPr lang="en-GB" dirty="0"/>
              </a:p>
              <a:p>
                <a:pPr marL="0" indent="0">
                  <a:buNone/>
                </a:pPr>
                <a:r>
                  <a:rPr lang="en-GB" b="1" dirty="0">
                    <a:sym typeface="Wingdings" panose="05000000000000000000" pitchFamily="2" charset="2"/>
                  </a:rPr>
                  <a:t>…and if a dependency or a difference is found, it is purely a coincidence – it is a result of random sampling error.</a:t>
                </a:r>
              </a:p>
              <a:p>
                <a:pPr marL="0" indent="0">
                  <a:buNone/>
                </a:pPr>
                <a:endParaRPr lang="en-GB" b="1" dirty="0">
                  <a:solidFill>
                    <a:srgbClr val="FF0000"/>
                  </a:solidFill>
                  <a:sym typeface="Wingdings" panose="05000000000000000000" pitchFamily="2" charset="2"/>
                </a:endParaRPr>
              </a:p>
              <a:p>
                <a:pPr marL="0" indent="0">
                  <a:buNone/>
                </a:pPr>
                <a:r>
                  <a:rPr lang="en-GB" dirty="0">
                    <a:sym typeface="Wingdings" panose="05000000000000000000" pitchFamily="2" charset="2"/>
                  </a:rPr>
                  <a:t>To every alternative hypothesis corresponds a </a:t>
                </a:r>
                <a:r>
                  <a:rPr lang="en-GB" b="1" dirty="0">
                    <a:solidFill>
                      <a:schemeClr val="tx1"/>
                    </a:solidFill>
                    <a:sym typeface="Wingdings" panose="05000000000000000000" pitchFamily="2" charset="2"/>
                  </a:rPr>
                  <a:t>null hypothesis (</a:t>
                </a:r>
                <a14:m>
                  <m:oMath xmlns:m="http://schemas.openxmlformats.org/officeDocument/2006/math">
                    <m:sSub>
                      <m:sSubPr>
                        <m:ctrlPr>
                          <a:rPr lang="en-GB" b="1" i="1">
                            <a:solidFill>
                              <a:schemeClr val="tx1"/>
                            </a:solidFill>
                            <a:latin typeface="Cambria Math" panose="02040503050406030204" pitchFamily="18" charset="0"/>
                            <a:sym typeface="Wingdings" panose="05000000000000000000" pitchFamily="2" charset="2"/>
                          </a:rPr>
                        </m:ctrlPr>
                      </m:sSubPr>
                      <m:e>
                        <m:r>
                          <a:rPr lang="en-GB" b="1" i="1">
                            <a:solidFill>
                              <a:schemeClr val="tx1"/>
                            </a:solidFill>
                            <a:latin typeface="Cambria Math" panose="02040503050406030204" pitchFamily="18" charset="0"/>
                            <a:sym typeface="Wingdings" panose="05000000000000000000" pitchFamily="2" charset="2"/>
                          </a:rPr>
                          <m:t>𝑯</m:t>
                        </m:r>
                      </m:e>
                      <m:sub>
                        <m:r>
                          <a:rPr lang="en-GB" b="1" i="1" smtClean="0">
                            <a:solidFill>
                              <a:schemeClr val="tx1"/>
                            </a:solidFill>
                            <a:latin typeface="Cambria Math" panose="02040503050406030204" pitchFamily="18" charset="0"/>
                            <a:sym typeface="Wingdings" panose="05000000000000000000" pitchFamily="2" charset="2"/>
                          </a:rPr>
                          <m:t>𝟎</m:t>
                        </m:r>
                      </m:sub>
                    </m:sSub>
                  </m:oMath>
                </a14:m>
                <a:r>
                  <a:rPr lang="en-GB" b="1" dirty="0">
                    <a:solidFill>
                      <a:schemeClr val="tx1"/>
                    </a:solidFill>
                    <a:sym typeface="Wingdings" panose="05000000000000000000" pitchFamily="2" charset="2"/>
                  </a:rPr>
                  <a:t>) </a:t>
                </a:r>
                <a:r>
                  <a:rPr lang="en-GB" dirty="0">
                    <a:sym typeface="Wingdings" panose="05000000000000000000" pitchFamily="2" charset="2"/>
                  </a:rPr>
                  <a:t>denying any causal effect or difference and attributing it to random sampling error. </a:t>
                </a:r>
                <a:endParaRPr lang="en-GB" b="1" dirty="0">
                  <a:solidFill>
                    <a:schemeClr val="accent5">
                      <a:lumMod val="75000"/>
                    </a:schemeClr>
                  </a:solidFill>
                </a:endParaRPr>
              </a:p>
              <a:p>
                <a:endParaRPr lang="en-US" dirty="0"/>
              </a:p>
              <a:p>
                <a:endParaRPr lang="en-US" dirty="0"/>
              </a:p>
            </p:txBody>
          </p:sp>
        </mc:Choice>
        <mc:Fallback xmlns="">
          <p:sp>
            <p:nvSpPr>
              <p:cNvPr id="2" name="Text Placeholder 1">
                <a:extLst>
                  <a:ext uri="{FF2B5EF4-FFF2-40B4-BE49-F238E27FC236}">
                    <a16:creationId xmlns:a16="http://schemas.microsoft.com/office/drawing/2014/main" id="{DF87AC84-487C-E248-97EF-5FBDB63538B7}"/>
                  </a:ext>
                </a:extLst>
              </p:cNvPr>
              <p:cNvSpPr>
                <a:spLocks noGrp="1" noRot="1" noChangeAspect="1" noMove="1" noResize="1" noEditPoints="1" noAdjustHandles="1" noChangeArrowheads="1" noChangeShapeType="1" noTextEdit="1"/>
              </p:cNvSpPr>
              <p:nvPr>
                <p:ph type="body" sz="quarter" idx="15"/>
              </p:nvPr>
            </p:nvSpPr>
            <p:spPr>
              <a:blipFill>
                <a:blip r:embed="rId3"/>
                <a:stretch>
                  <a:fillRect l="-2160" t="-1786" r="-990"/>
                </a:stretch>
              </a:blipFill>
            </p:spPr>
            <p:txBody>
              <a:bodyPr/>
              <a:lstStyle/>
              <a:p>
                <a:r>
                  <a:rPr lang="en-GB">
                    <a:noFill/>
                  </a:rPr>
                  <a:t> </a:t>
                </a:r>
              </a:p>
            </p:txBody>
          </p:sp>
        </mc:Fallback>
      </mc:AlternateContent>
      <p:sp>
        <p:nvSpPr>
          <p:cNvPr id="4" name="Text Placeholder 3">
            <a:extLst>
              <a:ext uri="{FF2B5EF4-FFF2-40B4-BE49-F238E27FC236}">
                <a16:creationId xmlns:a16="http://schemas.microsoft.com/office/drawing/2014/main" id="{CD9D90F5-5944-414B-B16D-9447CF6DCF59}"/>
              </a:ext>
            </a:extLst>
          </p:cNvPr>
          <p:cNvSpPr>
            <a:spLocks noGrp="1"/>
          </p:cNvSpPr>
          <p:nvPr>
            <p:ph type="body" sz="quarter" idx="10"/>
          </p:nvPr>
        </p:nvSpPr>
        <p:spPr/>
        <p:txBody>
          <a:bodyPr/>
          <a:lstStyle/>
          <a:p>
            <a:r>
              <a:rPr lang="en-US" b="1" dirty="0">
                <a:latin typeface="Montserrat Black" panose="020B0604020202020204" pitchFamily="2" charset="0"/>
              </a:rPr>
              <a:t>NULL HYPOTHESIS</a:t>
            </a:r>
          </a:p>
        </p:txBody>
      </p:sp>
    </p:spTree>
    <p:extLst>
      <p:ext uri="{BB962C8B-B14F-4D97-AF65-F5344CB8AC3E}">
        <p14:creationId xmlns:p14="http://schemas.microsoft.com/office/powerpoint/2010/main" val="24100584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46AC9ED-92D5-D74E-95EA-C1116ADDCFEC}"/>
              </a:ext>
            </a:extLst>
          </p:cNvPr>
          <p:cNvSpPr>
            <a:spLocks noGrp="1"/>
          </p:cNvSpPr>
          <p:nvPr>
            <p:ph type="body" sz="quarter" idx="12"/>
          </p:nvPr>
        </p:nvSpPr>
        <p:spPr/>
        <p:txBody>
          <a:bodyPr/>
          <a:lstStyle/>
          <a:p>
            <a:r>
              <a:rPr lang="en-US" dirty="0"/>
              <a:t>Null and alternative hypothesis</a:t>
            </a:r>
          </a:p>
        </p:txBody>
      </p:sp>
      <p:graphicFrame>
        <p:nvGraphicFramePr>
          <p:cNvPr id="6" name="Content Placeholder 3">
            <a:extLst>
              <a:ext uri="{FF2B5EF4-FFF2-40B4-BE49-F238E27FC236}">
                <a16:creationId xmlns:a16="http://schemas.microsoft.com/office/drawing/2014/main" id="{EBA0B7A8-1D9D-4B82-96B3-32196E3C96EA}"/>
              </a:ext>
            </a:extLst>
          </p:cNvPr>
          <p:cNvGraphicFramePr>
            <a:graphicFrameLocks/>
          </p:cNvGraphicFramePr>
          <p:nvPr>
            <p:extLst>
              <p:ext uri="{D42A27DB-BD31-4B8C-83A1-F6EECF244321}">
                <p14:modId xmlns:p14="http://schemas.microsoft.com/office/powerpoint/2010/main" val="1928662551"/>
              </p:ext>
            </p:extLst>
          </p:nvPr>
        </p:nvGraphicFramePr>
        <p:xfrm>
          <a:off x="838200" y="1825625"/>
          <a:ext cx="7581900" cy="25177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79360CE4-6A47-418A-925B-04CEB7B10192}"/>
              </a:ext>
            </a:extLst>
          </p:cNvPr>
          <p:cNvSpPr txBox="1"/>
          <p:nvPr/>
        </p:nvSpPr>
        <p:spPr>
          <a:xfrm>
            <a:off x="8524875" y="2115016"/>
            <a:ext cx="2943225" cy="2308324"/>
          </a:xfrm>
          <a:prstGeom prst="rect">
            <a:avLst/>
          </a:prstGeom>
          <a:noFill/>
        </p:spPr>
        <p:txBody>
          <a:bodyPr wrap="square" rtlCol="0">
            <a:spAutoFit/>
          </a:bodyPr>
          <a:lstStyle/>
          <a:p>
            <a:pPr marL="342900" indent="-342900">
              <a:buFont typeface="Arial" panose="020B0604020202020204" pitchFamily="34" charset="0"/>
              <a:buChar char="•"/>
            </a:pPr>
            <a:r>
              <a:rPr lang="en-GB" sz="2400" b="1" dirty="0"/>
              <a:t>Completely opposite</a:t>
            </a:r>
          </a:p>
          <a:p>
            <a:pPr marL="342900" indent="-342900">
              <a:buFont typeface="Arial" panose="020B0604020202020204" pitchFamily="34" charset="0"/>
              <a:buChar char="•"/>
            </a:pPr>
            <a:r>
              <a:rPr lang="en-GB" sz="2400" b="1" dirty="0"/>
              <a:t>Rejecting one means accepting the other</a:t>
            </a:r>
          </a:p>
        </p:txBody>
      </p:sp>
      <p:sp>
        <p:nvSpPr>
          <p:cNvPr id="8" name="TextBox 7">
            <a:extLst>
              <a:ext uri="{FF2B5EF4-FFF2-40B4-BE49-F238E27FC236}">
                <a16:creationId xmlns:a16="http://schemas.microsoft.com/office/drawing/2014/main" id="{C11252CE-F271-4E83-BB8C-6AE66A6BDF66}"/>
              </a:ext>
            </a:extLst>
          </p:cNvPr>
          <p:cNvSpPr txBox="1"/>
          <p:nvPr/>
        </p:nvSpPr>
        <p:spPr>
          <a:xfrm>
            <a:off x="1042987" y="5270016"/>
            <a:ext cx="10106025" cy="954107"/>
          </a:xfrm>
          <a:prstGeom prst="rect">
            <a:avLst/>
          </a:prstGeom>
          <a:noFill/>
        </p:spPr>
        <p:txBody>
          <a:bodyPr wrap="square" rtlCol="0">
            <a:spAutoFit/>
          </a:bodyPr>
          <a:lstStyle/>
          <a:p>
            <a:pPr algn="ctr"/>
            <a:r>
              <a:rPr lang="en-GB" sz="2800" b="1" dirty="0"/>
              <a:t>The default position in a statistical test is that the null hypothesis is correct. The aim is to reject it.</a:t>
            </a:r>
          </a:p>
        </p:txBody>
      </p:sp>
      <p:sp>
        <p:nvSpPr>
          <p:cNvPr id="2" name="Slide Number Placeholder 1">
            <a:extLst>
              <a:ext uri="{FF2B5EF4-FFF2-40B4-BE49-F238E27FC236}">
                <a16:creationId xmlns:a16="http://schemas.microsoft.com/office/drawing/2014/main" id="{A8A5A596-611C-44BA-A05D-3FB67A1C503B}"/>
              </a:ext>
            </a:extLst>
          </p:cNvPr>
          <p:cNvSpPr>
            <a:spLocks noGrp="1"/>
          </p:cNvSpPr>
          <p:nvPr>
            <p:ph type="sldNum" sz="quarter" idx="4"/>
          </p:nvPr>
        </p:nvSpPr>
        <p:spPr/>
        <p:txBody>
          <a:bodyPr/>
          <a:lstStyle/>
          <a:p>
            <a:fld id="{EF892D59-8F09-EF4B-AD6D-DA609442F868}" type="slidenum">
              <a:rPr lang="en-GB" smtClean="0"/>
              <a:pPr/>
              <a:t>5</a:t>
            </a:fld>
            <a:endParaRPr lang="en-GB" dirty="0"/>
          </a:p>
        </p:txBody>
      </p:sp>
    </p:spTree>
    <p:extLst>
      <p:ext uri="{BB962C8B-B14F-4D97-AF65-F5344CB8AC3E}">
        <p14:creationId xmlns:p14="http://schemas.microsoft.com/office/powerpoint/2010/main" val="1133028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C2C46F2-6572-8147-A9D4-7875268AE3E4}"/>
              </a:ext>
            </a:extLst>
          </p:cNvPr>
          <p:cNvSpPr>
            <a:spLocks noGrp="1"/>
          </p:cNvSpPr>
          <p:nvPr>
            <p:ph type="body" sz="quarter" idx="12"/>
          </p:nvPr>
        </p:nvSpPr>
        <p:spPr/>
        <p:txBody>
          <a:bodyPr/>
          <a:lstStyle/>
          <a:p>
            <a:r>
              <a:rPr lang="en-US" dirty="0"/>
              <a:t>Error types</a:t>
            </a:r>
          </a:p>
        </p:txBody>
      </p:sp>
      <p:graphicFrame>
        <p:nvGraphicFramePr>
          <p:cNvPr id="8" name="Diagram 7">
            <a:extLst>
              <a:ext uri="{FF2B5EF4-FFF2-40B4-BE49-F238E27FC236}">
                <a16:creationId xmlns:a16="http://schemas.microsoft.com/office/drawing/2014/main" id="{129FA462-D3B2-4BDD-B538-1A3FAE5D915B}"/>
              </a:ext>
            </a:extLst>
          </p:cNvPr>
          <p:cNvGraphicFramePr/>
          <p:nvPr>
            <p:extLst>
              <p:ext uri="{D42A27DB-BD31-4B8C-83A1-F6EECF244321}">
                <p14:modId xmlns:p14="http://schemas.microsoft.com/office/powerpoint/2010/main" val="1257783297"/>
              </p:ext>
            </p:extLst>
          </p:nvPr>
        </p:nvGraphicFramePr>
        <p:xfrm>
          <a:off x="2066924" y="1314349"/>
          <a:ext cx="7788275" cy="4995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a:extLst>
              <a:ext uri="{FF2B5EF4-FFF2-40B4-BE49-F238E27FC236}">
                <a16:creationId xmlns:a16="http://schemas.microsoft.com/office/drawing/2014/main" id="{BFFEEB8E-7BC0-472A-ADCC-37C7CAB973BD}"/>
              </a:ext>
            </a:extLst>
          </p:cNvPr>
          <p:cNvSpPr>
            <a:spLocks noGrp="1"/>
          </p:cNvSpPr>
          <p:nvPr>
            <p:ph type="sldNum" sz="quarter" idx="4"/>
          </p:nvPr>
        </p:nvSpPr>
        <p:spPr/>
        <p:txBody>
          <a:bodyPr/>
          <a:lstStyle/>
          <a:p>
            <a:fld id="{EF892D59-8F09-EF4B-AD6D-DA609442F868}" type="slidenum">
              <a:rPr lang="en-GB" smtClean="0"/>
              <a:pPr/>
              <a:t>6</a:t>
            </a:fld>
            <a:endParaRPr lang="en-GB" dirty="0"/>
          </a:p>
        </p:txBody>
      </p:sp>
    </p:spTree>
    <p:extLst>
      <p:ext uri="{BB962C8B-B14F-4D97-AF65-F5344CB8AC3E}">
        <p14:creationId xmlns:p14="http://schemas.microsoft.com/office/powerpoint/2010/main" val="2304667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750593B-B4CD-4547-859F-A9D9F882606A}"/>
              </a:ext>
            </a:extLst>
          </p:cNvPr>
          <p:cNvSpPr>
            <a:spLocks noGrp="1"/>
          </p:cNvSpPr>
          <p:nvPr>
            <p:ph type="sldNum" sz="quarter" idx="4"/>
          </p:nvPr>
        </p:nvSpPr>
        <p:spPr/>
        <p:txBody>
          <a:bodyPr/>
          <a:lstStyle/>
          <a:p>
            <a:fld id="{EF892D59-8F09-EF4B-AD6D-DA609442F868}" type="slidenum">
              <a:rPr lang="en-GB" smtClean="0"/>
              <a:pPr/>
              <a:t>7</a:t>
            </a:fld>
            <a:endParaRPr lang="en-GB" dirty="0"/>
          </a:p>
        </p:txBody>
      </p:sp>
      <p:sp>
        <p:nvSpPr>
          <p:cNvPr id="2" name="Text Placeholder 1">
            <a:extLst>
              <a:ext uri="{FF2B5EF4-FFF2-40B4-BE49-F238E27FC236}">
                <a16:creationId xmlns:a16="http://schemas.microsoft.com/office/drawing/2014/main" id="{DF87AC84-487C-E248-97EF-5FBDB63538B7}"/>
              </a:ext>
            </a:extLst>
          </p:cNvPr>
          <p:cNvSpPr>
            <a:spLocks noGrp="1"/>
          </p:cNvSpPr>
          <p:nvPr>
            <p:ph type="body" sz="quarter" idx="15"/>
          </p:nvPr>
        </p:nvSpPr>
        <p:spPr>
          <a:xfrm>
            <a:off x="4777470" y="743274"/>
            <a:ext cx="7172030" cy="5948398"/>
          </a:xfrm>
        </p:spPr>
        <p:txBody>
          <a:bodyPr/>
          <a:lstStyle/>
          <a:p>
            <a:pPr marL="285750" indent="-285750">
              <a:spcAft>
                <a:spcPts val="1200"/>
              </a:spcAft>
              <a:buFont typeface="Wingdings" panose="05000000000000000000" pitchFamily="2" charset="2"/>
              <a:buChar char="§"/>
            </a:pPr>
            <a:r>
              <a:rPr lang="en-GB" sz="2000" dirty="0">
                <a:sym typeface="Wingdings" panose="05000000000000000000" pitchFamily="2" charset="2"/>
              </a:rPr>
              <a:t>Hypothesis testing is a way to analyse the results of a survey or experiment to see if they are meaningful (significant). </a:t>
            </a:r>
          </a:p>
          <a:p>
            <a:pPr marL="285750" indent="-285750">
              <a:spcAft>
                <a:spcPts val="1200"/>
              </a:spcAft>
              <a:buFont typeface="Wingdings" panose="05000000000000000000" pitchFamily="2" charset="2"/>
              <a:buChar char="§"/>
            </a:pPr>
            <a:r>
              <a:rPr lang="en-GB" sz="2000" dirty="0">
                <a:sym typeface="Wingdings" panose="05000000000000000000" pitchFamily="2" charset="2"/>
              </a:rPr>
              <a:t>The testing must determine whether the results are significant by estimating the probability that they have happened by chance (i.e., that the null hypothesis can be accepted). </a:t>
            </a:r>
          </a:p>
          <a:p>
            <a:pPr marL="285750" indent="-285750">
              <a:spcAft>
                <a:spcPts val="1200"/>
              </a:spcAft>
              <a:buFont typeface="Wingdings" panose="05000000000000000000" pitchFamily="2" charset="2"/>
              <a:buChar char="§"/>
            </a:pPr>
            <a:r>
              <a:rPr lang="en-GB" sz="2000" dirty="0">
                <a:sym typeface="Wingdings" panose="05000000000000000000" pitchFamily="2" charset="2"/>
              </a:rPr>
              <a:t>If there is high enough probability that the results have happened by chance, the experiment and its results won’t be repeatable and so our alternative hypothesis cannot be accepted.  In this case, the null hypothesis is accepted.</a:t>
            </a:r>
          </a:p>
          <a:p>
            <a:pPr marL="285750" indent="-285750">
              <a:spcAft>
                <a:spcPts val="1200"/>
              </a:spcAft>
              <a:buFont typeface="Wingdings" panose="05000000000000000000" pitchFamily="2" charset="2"/>
              <a:buChar char="§"/>
            </a:pPr>
            <a:r>
              <a:rPr lang="en-GB" sz="2000" dirty="0">
                <a:sym typeface="Wingdings" panose="05000000000000000000" pitchFamily="2" charset="2"/>
              </a:rPr>
              <a:t>If the probability that the results have happened by chance is small enough, then the null hypothesis is rejected, and therefore the alternative hypothesis is accepted.</a:t>
            </a:r>
          </a:p>
          <a:p>
            <a:pPr>
              <a:spcAft>
                <a:spcPts val="1200"/>
              </a:spcAft>
            </a:pPr>
            <a:endParaRPr lang="en-GB" b="1" dirty="0">
              <a:solidFill>
                <a:schemeClr val="accent5">
                  <a:lumMod val="75000"/>
                </a:schemeClr>
              </a:solidFill>
            </a:endParaRPr>
          </a:p>
          <a:p>
            <a:pPr>
              <a:spcAft>
                <a:spcPts val="1200"/>
              </a:spcAft>
            </a:pPr>
            <a:endParaRPr lang="en-US" dirty="0"/>
          </a:p>
          <a:p>
            <a:pPr>
              <a:spcAft>
                <a:spcPts val="1200"/>
              </a:spcAft>
            </a:pPr>
            <a:endParaRPr lang="en-US" dirty="0"/>
          </a:p>
        </p:txBody>
      </p:sp>
      <p:sp>
        <p:nvSpPr>
          <p:cNvPr id="4" name="Text Placeholder 3">
            <a:extLst>
              <a:ext uri="{FF2B5EF4-FFF2-40B4-BE49-F238E27FC236}">
                <a16:creationId xmlns:a16="http://schemas.microsoft.com/office/drawing/2014/main" id="{CD9D90F5-5944-414B-B16D-9447CF6DCF59}"/>
              </a:ext>
            </a:extLst>
          </p:cNvPr>
          <p:cNvSpPr>
            <a:spLocks noGrp="1"/>
          </p:cNvSpPr>
          <p:nvPr>
            <p:ph type="body" sz="quarter" idx="10"/>
          </p:nvPr>
        </p:nvSpPr>
        <p:spPr/>
        <p:txBody>
          <a:bodyPr/>
          <a:lstStyle/>
          <a:p>
            <a:r>
              <a:rPr lang="en-US" b="1" dirty="0">
                <a:latin typeface="Montserrat Black" panose="020B0604020202020204" pitchFamily="2" charset="0"/>
              </a:rPr>
              <a:t>HYPOTHESIS testing</a:t>
            </a:r>
          </a:p>
        </p:txBody>
      </p:sp>
    </p:spTree>
    <p:extLst>
      <p:ext uri="{BB962C8B-B14F-4D97-AF65-F5344CB8AC3E}">
        <p14:creationId xmlns:p14="http://schemas.microsoft.com/office/powerpoint/2010/main" val="9701503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750593B-B4CD-4547-859F-A9D9F882606A}"/>
              </a:ext>
            </a:extLst>
          </p:cNvPr>
          <p:cNvSpPr>
            <a:spLocks noGrp="1"/>
          </p:cNvSpPr>
          <p:nvPr>
            <p:ph type="sldNum" sz="quarter" idx="4"/>
          </p:nvPr>
        </p:nvSpPr>
        <p:spPr/>
        <p:txBody>
          <a:bodyPr/>
          <a:lstStyle/>
          <a:p>
            <a:fld id="{EF892D59-8F09-EF4B-AD6D-DA609442F868}" type="slidenum">
              <a:rPr lang="en-GB" smtClean="0"/>
              <a:pPr/>
              <a:t>8</a:t>
            </a:fld>
            <a:endParaRPr lang="en-GB" dirty="0"/>
          </a:p>
        </p:txBody>
      </p:sp>
      <p:sp>
        <p:nvSpPr>
          <p:cNvPr id="2" name="Text Placeholder 1">
            <a:extLst>
              <a:ext uri="{FF2B5EF4-FFF2-40B4-BE49-F238E27FC236}">
                <a16:creationId xmlns:a16="http://schemas.microsoft.com/office/drawing/2014/main" id="{DF87AC84-487C-E248-97EF-5FBDB63538B7}"/>
              </a:ext>
            </a:extLst>
          </p:cNvPr>
          <p:cNvSpPr>
            <a:spLocks noGrp="1"/>
          </p:cNvSpPr>
          <p:nvPr>
            <p:ph type="body" sz="quarter" idx="15"/>
          </p:nvPr>
        </p:nvSpPr>
        <p:spPr>
          <a:xfrm>
            <a:off x="5114854" y="909602"/>
            <a:ext cx="6497261" cy="5948398"/>
          </a:xfrm>
        </p:spPr>
        <p:txBody>
          <a:bodyPr/>
          <a:lstStyle/>
          <a:p>
            <a:r>
              <a:rPr lang="en-GB" sz="2000" b="1" dirty="0">
                <a:sym typeface="Wingdings" panose="05000000000000000000" pitchFamily="2" charset="2"/>
              </a:rPr>
              <a:t>Hypothesis testing consists of the following main steps:</a:t>
            </a:r>
            <a:br>
              <a:rPr lang="en-GB" sz="2000" b="1" dirty="0">
                <a:sym typeface="Wingdings" panose="05000000000000000000" pitchFamily="2" charset="2"/>
              </a:rPr>
            </a:br>
            <a:endParaRPr lang="en-GB" sz="2000" b="1" dirty="0">
              <a:sym typeface="Wingdings" panose="05000000000000000000" pitchFamily="2" charset="2"/>
            </a:endParaRPr>
          </a:p>
          <a:p>
            <a:pPr marL="457200" indent="-457200">
              <a:buFont typeface="+mj-lt"/>
              <a:buAutoNum type="arabicPeriod"/>
            </a:pPr>
            <a:r>
              <a:rPr lang="en-GB" sz="2000" dirty="0">
                <a:sym typeface="Wingdings" panose="05000000000000000000" pitchFamily="2" charset="2"/>
              </a:rPr>
              <a:t>Formulate the null hypothesis and the alternative hypothesis.</a:t>
            </a:r>
            <a:br>
              <a:rPr lang="en-GB" sz="2000" dirty="0">
                <a:sym typeface="Wingdings" panose="05000000000000000000" pitchFamily="2" charset="2"/>
              </a:rPr>
            </a:br>
            <a:endParaRPr lang="en-GB" sz="2000" dirty="0">
              <a:sym typeface="Wingdings" panose="05000000000000000000" pitchFamily="2" charset="2"/>
            </a:endParaRPr>
          </a:p>
          <a:p>
            <a:pPr marL="457200" indent="-457200">
              <a:buFont typeface="+mj-lt"/>
              <a:buAutoNum type="arabicPeriod"/>
            </a:pPr>
            <a:r>
              <a:rPr lang="en-GB" sz="2000" dirty="0">
                <a:sym typeface="Wingdings" panose="05000000000000000000" pitchFamily="2" charset="2"/>
              </a:rPr>
              <a:t>Collect data sample(s) to test the hypothesis.</a:t>
            </a:r>
            <a:br>
              <a:rPr lang="en-GB" sz="2000" dirty="0">
                <a:sym typeface="Wingdings" panose="05000000000000000000" pitchFamily="2" charset="2"/>
              </a:rPr>
            </a:br>
            <a:endParaRPr lang="en-GB" sz="2000" dirty="0">
              <a:sym typeface="Wingdings" panose="05000000000000000000" pitchFamily="2" charset="2"/>
            </a:endParaRPr>
          </a:p>
          <a:p>
            <a:pPr marL="457200" indent="-457200">
              <a:buFont typeface="+mj-lt"/>
              <a:buAutoNum type="arabicPeriod"/>
            </a:pPr>
            <a:r>
              <a:rPr lang="en-GB" sz="2000" dirty="0">
                <a:sym typeface="Wingdings" panose="05000000000000000000" pitchFamily="2" charset="2"/>
              </a:rPr>
              <a:t>Perform an appropriate statistical test.</a:t>
            </a:r>
            <a:br>
              <a:rPr lang="en-GB" sz="2000" dirty="0">
                <a:sym typeface="Wingdings" panose="05000000000000000000" pitchFamily="2" charset="2"/>
              </a:rPr>
            </a:br>
            <a:endParaRPr lang="en-GB" sz="2000" dirty="0">
              <a:sym typeface="Wingdings" panose="05000000000000000000" pitchFamily="2" charset="2"/>
            </a:endParaRPr>
          </a:p>
          <a:p>
            <a:pPr marL="457200" indent="-457200">
              <a:buFont typeface="+mj-lt"/>
              <a:buAutoNum type="arabicPeriod"/>
            </a:pPr>
            <a:r>
              <a:rPr lang="en-GB" sz="2000" dirty="0">
                <a:sym typeface="Wingdings" panose="05000000000000000000" pitchFamily="2" charset="2"/>
              </a:rPr>
              <a:t>Decide whether to reject or accept the null hypothesis.</a:t>
            </a:r>
            <a:br>
              <a:rPr lang="en-GB" sz="2000" dirty="0">
                <a:sym typeface="Wingdings" panose="05000000000000000000" pitchFamily="2" charset="2"/>
              </a:rPr>
            </a:br>
            <a:endParaRPr lang="en-GB" sz="2000" dirty="0">
              <a:sym typeface="Wingdings" panose="05000000000000000000" pitchFamily="2" charset="2"/>
            </a:endParaRPr>
          </a:p>
          <a:p>
            <a:pPr marL="457200" indent="-457200">
              <a:buFont typeface="+mj-lt"/>
              <a:buAutoNum type="arabicPeriod"/>
            </a:pPr>
            <a:r>
              <a:rPr lang="en-GB" sz="2000" dirty="0">
                <a:sym typeface="Wingdings" panose="05000000000000000000" pitchFamily="2" charset="2"/>
              </a:rPr>
              <a:t>Present the results.</a:t>
            </a:r>
          </a:p>
          <a:p>
            <a:endParaRPr lang="en-GB" b="1" dirty="0">
              <a:solidFill>
                <a:schemeClr val="accent5">
                  <a:lumMod val="75000"/>
                </a:schemeClr>
              </a:solidFill>
            </a:endParaRPr>
          </a:p>
          <a:p>
            <a:endParaRPr lang="en-US" dirty="0"/>
          </a:p>
          <a:p>
            <a:endParaRPr lang="en-US" dirty="0"/>
          </a:p>
        </p:txBody>
      </p:sp>
      <p:sp>
        <p:nvSpPr>
          <p:cNvPr id="4" name="Text Placeholder 3">
            <a:extLst>
              <a:ext uri="{FF2B5EF4-FFF2-40B4-BE49-F238E27FC236}">
                <a16:creationId xmlns:a16="http://schemas.microsoft.com/office/drawing/2014/main" id="{CD9D90F5-5944-414B-B16D-9447CF6DCF59}"/>
              </a:ext>
            </a:extLst>
          </p:cNvPr>
          <p:cNvSpPr>
            <a:spLocks noGrp="1"/>
          </p:cNvSpPr>
          <p:nvPr>
            <p:ph type="body" sz="quarter" idx="10"/>
          </p:nvPr>
        </p:nvSpPr>
        <p:spPr/>
        <p:txBody>
          <a:bodyPr/>
          <a:lstStyle/>
          <a:p>
            <a:r>
              <a:rPr lang="en-US" b="1" dirty="0">
                <a:latin typeface="Montserrat Black" panose="020B0604020202020204" pitchFamily="2" charset="0"/>
              </a:rPr>
              <a:t>HYPOTHESIS testing steps</a:t>
            </a:r>
          </a:p>
        </p:txBody>
      </p:sp>
    </p:spTree>
    <p:extLst>
      <p:ext uri="{BB962C8B-B14F-4D97-AF65-F5344CB8AC3E}">
        <p14:creationId xmlns:p14="http://schemas.microsoft.com/office/powerpoint/2010/main" val="809669700"/>
      </p:ext>
    </p:extLst>
  </p:cSld>
  <p:clrMapOvr>
    <a:masterClrMapping/>
  </p:clrMapOvr>
</p:sld>
</file>

<file path=ppt/theme/theme1.xml><?xml version="1.0" encoding="utf-8"?>
<a:theme xmlns:a="http://schemas.openxmlformats.org/drawingml/2006/main" name="Master_Yellow_and_Orang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2.xml><?xml version="1.0" encoding="utf-8"?>
<a:theme xmlns:a="http://schemas.openxmlformats.org/drawingml/2006/main" name="Master_Neutral">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AE0225895DF244E9A8FFDE67EF550DA" ma:contentTypeVersion="16" ma:contentTypeDescription="Create a new document." ma:contentTypeScope="" ma:versionID="a0839a8ca2aaa2e67ef69a3c1ac1cfe0">
  <xsd:schema xmlns:xsd="http://www.w3.org/2001/XMLSchema" xmlns:xs="http://www.w3.org/2001/XMLSchema" xmlns:p="http://schemas.microsoft.com/office/2006/metadata/properties" xmlns:ns2="b010d0a2-0afb-4761-895d-6585c20c04d7" xmlns:ns3="9d579490-102d-4bf3-8643-974e67683526" targetNamespace="http://schemas.microsoft.com/office/2006/metadata/properties" ma:root="true" ma:fieldsID="2889cce00b6bc2afbff8994e2c2096b6" ns2:_="" ns3:_="">
    <xsd:import namespace="b010d0a2-0afb-4761-895d-6585c20c04d7"/>
    <xsd:import namespace="9d579490-102d-4bf3-8643-974e6768352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2:MediaServiceAutoTags" minOccurs="0"/>
                <xsd:element ref="ns2:MediaServiceLocation"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010d0a2-0afb-4761-895d-6585c20c04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d579490-102d-4bf3-8643-974e67683526" elementFormDefault="qualified">
    <xsd:import namespace="http://schemas.microsoft.com/office/2006/documentManagement/types"/>
    <xsd:import namespace="http://schemas.microsoft.com/office/infopath/2007/PartnerControls"/>
    <xsd:element name="TaxCatchAll" ma:index="20" nillable="true" ma:displayName="Taxonomy Catch All Column" ma:hidden="true" ma:list="{fe1d3cdd-0ef3-4b3c-82fb-0fe997b7d763}" ma:internalName="TaxCatchAll" ma:showField="CatchAllData" ma:web="9d579490-102d-4bf3-8643-974e67683526">
      <xsd:complexType>
        <xsd:complexContent>
          <xsd:extension base="dms:MultiChoiceLookup">
            <xsd:sequence>
              <xsd:element name="Value" type="dms:Lookup" maxOccurs="unbounded" minOccurs="0" nillable="true"/>
            </xsd:sequence>
          </xsd:extension>
        </xsd:complexContent>
      </xsd:complexType>
    </xsd:element>
    <xsd:element name="SharedWithUsers" ma:index="2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9d579490-102d-4bf3-8643-974e67683526" xsi:nil="true"/>
    <lcf76f155ced4ddcb4097134ff3c332f xmlns="b010d0a2-0afb-4761-895d-6585c20c04d7">
      <Terms xmlns="http://schemas.microsoft.com/office/infopath/2007/PartnerControls"/>
    </lcf76f155ced4ddcb4097134ff3c332f>
    <SharedWithUsers xmlns="9d579490-102d-4bf3-8643-974e67683526">
      <UserInfo>
        <DisplayName/>
        <AccountId xsi:nil="true"/>
        <AccountType/>
      </UserInfo>
    </SharedWithUsers>
  </documentManagement>
</p:properties>
</file>

<file path=customXml/itemProps1.xml><?xml version="1.0" encoding="utf-8"?>
<ds:datastoreItem xmlns:ds="http://schemas.openxmlformats.org/officeDocument/2006/customXml" ds:itemID="{5D585475-A3C4-4438-8CDD-A0A7CD5E1F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010d0a2-0afb-4761-895d-6585c20c04d7"/>
    <ds:schemaRef ds:uri="9d579490-102d-4bf3-8643-974e6768352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D1D8914-9852-49F8-97C1-DE7DD3CA07FC}">
  <ds:schemaRefs>
    <ds:schemaRef ds:uri="http://schemas.microsoft.com/sharepoint/v3/contenttype/forms"/>
  </ds:schemaRefs>
</ds:datastoreItem>
</file>

<file path=customXml/itemProps3.xml><?xml version="1.0" encoding="utf-8"?>
<ds:datastoreItem xmlns:ds="http://schemas.openxmlformats.org/officeDocument/2006/customXml" ds:itemID="{AC6B2A50-0A8E-4EBA-83E1-64FF098CFADD}">
  <ds:schemaRefs>
    <ds:schemaRef ds:uri="http://schemas.microsoft.com/office/2006/metadata/properties"/>
    <ds:schemaRef ds:uri="http://schemas.microsoft.com/office/infopath/2007/PartnerControls"/>
    <ds:schemaRef ds:uri="9e706368-9a73-4dcc-9221-b8fc62424fbc"/>
    <ds:schemaRef ds:uri="eb7c3fc1-ccd5-477b-94a4-7b6dc96a8d59"/>
    <ds:schemaRef ds:uri="9d579490-102d-4bf3-8643-974e67683526"/>
    <ds:schemaRef ds:uri="b010d0a2-0afb-4761-895d-6585c20c04d7"/>
  </ds:schemaRefs>
</ds:datastoreItem>
</file>

<file path=docProps/app.xml><?xml version="1.0" encoding="utf-8"?>
<Properties xmlns="http://schemas.openxmlformats.org/officeDocument/2006/extended-properties" xmlns:vt="http://schemas.openxmlformats.org/officeDocument/2006/docPropsVTypes">
  <TotalTime>126</TotalTime>
  <Words>1850</Words>
  <Application>Microsoft Macintosh PowerPoint</Application>
  <PresentationFormat>Widescreen</PresentationFormat>
  <Paragraphs>106</Paragraphs>
  <Slides>8</Slides>
  <Notes>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8</vt:i4>
      </vt:variant>
    </vt:vector>
  </HeadingPairs>
  <TitlesOfParts>
    <vt:vector size="17" baseType="lpstr">
      <vt:lpstr>Arial</vt:lpstr>
      <vt:lpstr>Calibri</vt:lpstr>
      <vt:lpstr>Cambria Math</vt:lpstr>
      <vt:lpstr>Inter</vt:lpstr>
      <vt:lpstr>Montserrat</vt:lpstr>
      <vt:lpstr>Montserrat Black</vt:lpstr>
      <vt:lpstr>Wingdings</vt:lpstr>
      <vt:lpstr>Master_Yellow_and_Orange</vt:lpstr>
      <vt:lpstr>Master_Neutral</vt:lpstr>
      <vt:lpstr> Hypothesis testing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Hypothesis</dc:title>
  <dc:creator>Prathna Singh</dc:creator>
  <cp:lastModifiedBy>Deepanshu Pasrija</cp:lastModifiedBy>
  <cp:revision>37</cp:revision>
  <dcterms:created xsi:type="dcterms:W3CDTF">2021-11-13T23:57:39Z</dcterms:created>
  <dcterms:modified xsi:type="dcterms:W3CDTF">2024-07-30T08:38:52Z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0x0101005AE0225895DF244E9A8FFDE67EF550DA</vt:lpwstr>
  </property>
  <property fmtid="{D5CDD505-2E9C-101B-9397-08002B2CF9AE}" pid="3" name="Order">
    <vt:r8>262600</vt:r8>
  </property>
  <property fmtid="{D5CDD505-2E9C-101B-9397-08002B2CF9AE}" pid="4" name="xd_Signature">
    <vt:bool>false</vt:bool>
  </property>
  <property fmtid="{D5CDD505-2E9C-101B-9397-08002B2CF9AE}" pid="5" name="xd_ProgID">
    <vt:lpwstr/>
  </property>
  <property fmtid="{D5CDD505-2E9C-101B-9397-08002B2CF9AE}" pid="6" name="TriggerFlowInfo">
    <vt:lpwstr/>
  </property>
  <property fmtid="{D5CDD505-2E9C-101B-9397-08002B2CF9AE}" pid="7" name="_SourceUrl">
    <vt:lpwstr/>
  </property>
  <property fmtid="{D5CDD505-2E9C-101B-9397-08002B2CF9AE}" pid="8" name="_SharedFileIndex">
    <vt:lpwstr/>
  </property>
  <property fmtid="{D5CDD505-2E9C-101B-9397-08002B2CF9AE}" pid="9" name="ComplianceAssetId">
    <vt:lpwstr/>
  </property>
  <property fmtid="{D5CDD505-2E9C-101B-9397-08002B2CF9AE}" pid="10" name="TemplateUrl">
    <vt:lpwstr/>
  </property>
  <property fmtid="{D5CDD505-2E9C-101B-9397-08002B2CF9AE}" pid="11" name="_ExtendedDescription">
    <vt:lpwstr/>
  </property>
  <property fmtid="{D5CDD505-2E9C-101B-9397-08002B2CF9AE}" pid="12" name="MediaServiceImageTags">
    <vt:lpwstr/>
  </property>
</Properties>
</file>